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4" r:id="rId1"/>
    <p:sldMasterId id="2147483685" r:id="rId2"/>
  </p:sldMasterIdLst>
  <p:notesMasterIdLst>
    <p:notesMasterId r:id="rId19"/>
  </p:notesMasterIdLst>
  <p:sldIdLst>
    <p:sldId id="256" r:id="rId3"/>
    <p:sldId id="260" r:id="rId4"/>
    <p:sldId id="261" r:id="rId5"/>
    <p:sldId id="262" r:id="rId6"/>
    <p:sldId id="311" r:id="rId7"/>
    <p:sldId id="264" r:id="rId8"/>
    <p:sldId id="312" r:id="rId9"/>
    <p:sldId id="266" r:id="rId10"/>
    <p:sldId id="313" r:id="rId11"/>
    <p:sldId id="314" r:id="rId12"/>
    <p:sldId id="267" r:id="rId13"/>
    <p:sldId id="270" r:id="rId14"/>
    <p:sldId id="271" r:id="rId15"/>
    <p:sldId id="273" r:id="rId16"/>
    <p:sldId id="275" r:id="rId17"/>
    <p:sldId id="315" r:id="rId18"/>
  </p:sldIdLst>
  <p:sldSz cx="9144000" cy="5143500" type="screen16x9"/>
  <p:notesSz cx="6858000" cy="9144000"/>
  <p:embeddedFontLst>
    <p:embeddedFont>
      <p:font typeface="Anton" pitchFamily="2" charset="0"/>
      <p:regular r:id="rId20"/>
    </p:embeddedFont>
    <p:embeddedFont>
      <p:font typeface="Arial Black" panose="020B0604020202020204" pitchFamily="34" charset="0"/>
      <p:bold r:id="rId21"/>
    </p:embeddedFont>
    <p:embeddedFont>
      <p:font typeface="Cambria" panose="02000000000000000000" pitchFamily="2" charset="0"/>
      <p:regular r:id="rId22"/>
      <p:bold r:id="rId23"/>
      <p:italic r:id="rId24"/>
      <p:boldItalic r:id="rId25"/>
    </p:embeddedFont>
    <p:embeddedFont>
      <p:font typeface="Cambria Math" panose="02040503050406030204" pitchFamily="18" charset="0"/>
      <p:regular r:id="rId26"/>
    </p:embeddedFont>
    <p:embeddedFont>
      <p:font typeface="Hind" panose="02000000000000000000" pitchFamily="2" charset="0"/>
      <p:regular r:id="rId27"/>
      <p:bold r:id="rId28"/>
    </p:embeddedFont>
    <p:embeddedFont>
      <p:font typeface="Hind Light" panose="02000000000000000000" pitchFamily="2" charset="0"/>
      <p:regular r:id="rId29"/>
    </p:embeddedFont>
    <p:embeddedFont>
      <p:font typeface="Itim" panose="020B0604020202020204" pitchFamily="34" charset="0"/>
      <p:regular r:id="rId30"/>
    </p:embeddedFont>
    <p:embeddedFont>
      <p:font typeface="Lato" panose="02000000000000000000" pitchFamily="2" charset="0"/>
      <p:regular r:id="rId31"/>
      <p:bold r:id="rId32"/>
      <p:italic r:id="rId33"/>
      <p:boldItalic r:id="rId34"/>
    </p:embeddedFont>
    <p:embeddedFont>
      <p:font typeface="Livvic" panose="02000000000000000000" pitchFamily="2" charset="0"/>
      <p:regular r:id="rId35"/>
      <p:bold r:id="rId36"/>
      <p:italic r:id="rId37"/>
      <p:boldItalic r:id="rId38"/>
    </p:embeddedFont>
    <p:embeddedFont>
      <p:font typeface="Nunito Light" panose="02000000000000000000" pitchFamily="2" charset="0"/>
      <p:regular r:id="rId39"/>
      <p:italic r:id="rId40"/>
    </p:embeddedFont>
    <p:embeddedFont>
      <p:font typeface="Poppins" panose="020B0502040504020204" pitchFamily="34" charset="0"/>
      <p:regular r:id="rId41"/>
      <p:bold r:id="rId42"/>
      <p:italic r:id="rId43"/>
      <p:boldItalic r:id="rId44"/>
    </p:embeddedFont>
    <p:embeddedFont>
      <p:font typeface="Roboto" panose="02000000000000000000" pitchFamily="2" charset="0"/>
      <p:regular r:id="rId45"/>
      <p:bold r:id="rId46"/>
      <p:italic r:id="rId47"/>
      <p:boldItalic r:id="rId48"/>
    </p:embeddedFont>
    <p:embeddedFont>
      <p:font typeface="Roboto Condensed Light" panose="02000000000000000000" pitchFamily="2" charset="0"/>
      <p:regular r:id="rId49"/>
      <p:italic r:id="rId50"/>
    </p:embeddedFont>
    <p:embeddedFont>
      <p:font typeface="Segoe UI Variable Text" panose="02000000000000000000" pitchFamily="2" charset="0"/>
      <p:regular r:id="rId51"/>
      <p:bold r:id="rId5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4D588AB-640A-4DE9-8E54-762D74E9EABA}">
  <a:tblStyle styleId="{D4D588AB-640A-4DE9-8E54-762D74E9EAB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6" d="100"/>
          <a:sy n="96" d="100"/>
        </p:scale>
        <p:origin x="420" y="4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 /><Relationship Id="rId18" Type="http://schemas.openxmlformats.org/officeDocument/2006/relationships/slide" Target="slides/slide16.xml" /><Relationship Id="rId26" Type="http://schemas.openxmlformats.org/officeDocument/2006/relationships/font" Target="fonts/font7.fntdata" /><Relationship Id="rId39" Type="http://schemas.openxmlformats.org/officeDocument/2006/relationships/font" Target="fonts/font20.fntdata" /><Relationship Id="rId21" Type="http://schemas.openxmlformats.org/officeDocument/2006/relationships/font" Target="fonts/font2.fntdata" /><Relationship Id="rId34" Type="http://schemas.openxmlformats.org/officeDocument/2006/relationships/font" Target="fonts/font15.fntdata" /><Relationship Id="rId42" Type="http://schemas.openxmlformats.org/officeDocument/2006/relationships/font" Target="fonts/font23.fntdata" /><Relationship Id="rId47" Type="http://schemas.openxmlformats.org/officeDocument/2006/relationships/font" Target="fonts/font28.fntdata" /><Relationship Id="rId50" Type="http://schemas.openxmlformats.org/officeDocument/2006/relationships/font" Target="fonts/font31.fntdata" /><Relationship Id="rId55" Type="http://schemas.openxmlformats.org/officeDocument/2006/relationships/theme" Target="theme/theme1.xml" /><Relationship Id="rId7" Type="http://schemas.openxmlformats.org/officeDocument/2006/relationships/slide" Target="slides/slide5.xml" /><Relationship Id="rId12" Type="http://schemas.openxmlformats.org/officeDocument/2006/relationships/slide" Target="slides/slide10.xml" /><Relationship Id="rId17" Type="http://schemas.openxmlformats.org/officeDocument/2006/relationships/slide" Target="slides/slide15.xml" /><Relationship Id="rId25" Type="http://schemas.openxmlformats.org/officeDocument/2006/relationships/font" Target="fonts/font6.fntdata" /><Relationship Id="rId33" Type="http://schemas.openxmlformats.org/officeDocument/2006/relationships/font" Target="fonts/font14.fntdata" /><Relationship Id="rId38" Type="http://schemas.openxmlformats.org/officeDocument/2006/relationships/font" Target="fonts/font19.fntdata" /><Relationship Id="rId46" Type="http://schemas.openxmlformats.org/officeDocument/2006/relationships/font" Target="fonts/font27.fntdata" /><Relationship Id="rId2" Type="http://schemas.openxmlformats.org/officeDocument/2006/relationships/slideMaster" Target="slideMasters/slideMaster2.xml" /><Relationship Id="rId16" Type="http://schemas.openxmlformats.org/officeDocument/2006/relationships/slide" Target="slides/slide14.xml" /><Relationship Id="rId20" Type="http://schemas.openxmlformats.org/officeDocument/2006/relationships/font" Target="fonts/font1.fntdata" /><Relationship Id="rId29" Type="http://schemas.openxmlformats.org/officeDocument/2006/relationships/font" Target="fonts/font10.fntdata" /><Relationship Id="rId41" Type="http://schemas.openxmlformats.org/officeDocument/2006/relationships/font" Target="fonts/font22.fntdata" /><Relationship Id="rId54" Type="http://schemas.openxmlformats.org/officeDocument/2006/relationships/viewProps" Target="viewProps.xml" /><Relationship Id="rId1" Type="http://schemas.openxmlformats.org/officeDocument/2006/relationships/slideMaster" Target="slideMasters/slideMaster1.xml" /><Relationship Id="rId6" Type="http://schemas.openxmlformats.org/officeDocument/2006/relationships/slide" Target="slides/slide4.xml" /><Relationship Id="rId11" Type="http://schemas.openxmlformats.org/officeDocument/2006/relationships/slide" Target="slides/slide9.xml" /><Relationship Id="rId24" Type="http://schemas.openxmlformats.org/officeDocument/2006/relationships/font" Target="fonts/font5.fntdata" /><Relationship Id="rId32" Type="http://schemas.openxmlformats.org/officeDocument/2006/relationships/font" Target="fonts/font13.fntdata" /><Relationship Id="rId37" Type="http://schemas.openxmlformats.org/officeDocument/2006/relationships/font" Target="fonts/font18.fntdata" /><Relationship Id="rId40" Type="http://schemas.openxmlformats.org/officeDocument/2006/relationships/font" Target="fonts/font21.fntdata" /><Relationship Id="rId45" Type="http://schemas.openxmlformats.org/officeDocument/2006/relationships/font" Target="fonts/font26.fntdata" /><Relationship Id="rId53" Type="http://schemas.openxmlformats.org/officeDocument/2006/relationships/presProps" Target="presProps.xml" /><Relationship Id="rId5" Type="http://schemas.openxmlformats.org/officeDocument/2006/relationships/slide" Target="slides/slide3.xml" /><Relationship Id="rId15" Type="http://schemas.openxmlformats.org/officeDocument/2006/relationships/slide" Target="slides/slide13.xml" /><Relationship Id="rId23" Type="http://schemas.openxmlformats.org/officeDocument/2006/relationships/font" Target="fonts/font4.fntdata" /><Relationship Id="rId28" Type="http://schemas.openxmlformats.org/officeDocument/2006/relationships/font" Target="fonts/font9.fntdata" /><Relationship Id="rId36" Type="http://schemas.openxmlformats.org/officeDocument/2006/relationships/font" Target="fonts/font17.fntdata" /><Relationship Id="rId49" Type="http://schemas.openxmlformats.org/officeDocument/2006/relationships/font" Target="fonts/font30.fntdata" /><Relationship Id="rId10" Type="http://schemas.openxmlformats.org/officeDocument/2006/relationships/slide" Target="slides/slide8.xml" /><Relationship Id="rId19" Type="http://schemas.openxmlformats.org/officeDocument/2006/relationships/notesMaster" Target="notesMasters/notesMaster1.xml" /><Relationship Id="rId31" Type="http://schemas.openxmlformats.org/officeDocument/2006/relationships/font" Target="fonts/font12.fntdata" /><Relationship Id="rId44" Type="http://schemas.openxmlformats.org/officeDocument/2006/relationships/font" Target="fonts/font25.fntdata" /><Relationship Id="rId52" Type="http://schemas.openxmlformats.org/officeDocument/2006/relationships/font" Target="fonts/font33.fntdata" /><Relationship Id="rId4" Type="http://schemas.openxmlformats.org/officeDocument/2006/relationships/slide" Target="slides/slide2.xml" /><Relationship Id="rId9" Type="http://schemas.openxmlformats.org/officeDocument/2006/relationships/slide" Target="slides/slide7.xml" /><Relationship Id="rId14" Type="http://schemas.openxmlformats.org/officeDocument/2006/relationships/slide" Target="slides/slide12.xml" /><Relationship Id="rId22" Type="http://schemas.openxmlformats.org/officeDocument/2006/relationships/font" Target="fonts/font3.fntdata" /><Relationship Id="rId27" Type="http://schemas.openxmlformats.org/officeDocument/2006/relationships/font" Target="fonts/font8.fntdata" /><Relationship Id="rId30" Type="http://schemas.openxmlformats.org/officeDocument/2006/relationships/font" Target="fonts/font11.fntdata" /><Relationship Id="rId35" Type="http://schemas.openxmlformats.org/officeDocument/2006/relationships/font" Target="fonts/font16.fntdata" /><Relationship Id="rId43" Type="http://schemas.openxmlformats.org/officeDocument/2006/relationships/font" Target="fonts/font24.fntdata" /><Relationship Id="rId48" Type="http://schemas.openxmlformats.org/officeDocument/2006/relationships/font" Target="fonts/font29.fntdata" /><Relationship Id="rId56" Type="http://schemas.openxmlformats.org/officeDocument/2006/relationships/tableStyles" Target="tableStyles.xml" /><Relationship Id="rId8" Type="http://schemas.openxmlformats.org/officeDocument/2006/relationships/slide" Target="slides/slide6.xml" /><Relationship Id="rId51" Type="http://schemas.openxmlformats.org/officeDocument/2006/relationships/font" Target="fonts/font32.fntdata" /><Relationship Id="rId3" Type="http://schemas.openxmlformats.org/officeDocument/2006/relationships/slide" Target="slides/slide1.xml" /></Relationships>
</file>

<file path=ppt/media/image1.jpg>
</file>

<file path=ppt/media/image10.jpg>
</file>

<file path=ppt/media/image11.jpg>
</file>

<file path=ppt/media/image11.png>
</file>

<file path=ppt/media/image12.png>
</file>

<file path=ppt/media/image13.png>
</file>

<file path=ppt/media/image14.png>
</file>

<file path=ppt/media/image2.jp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 /><Relationship Id="rId1" Type="http://schemas.openxmlformats.org/officeDocument/2006/relationships/notesMaster" Target="../notesMasters/notesMaster1.xml" /></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 /><Relationship Id="rId1" Type="http://schemas.openxmlformats.org/officeDocument/2006/relationships/notesMaster" Target="../notesMasters/notesMaster1.xml" /></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 /><Relationship Id="rId1" Type="http://schemas.openxmlformats.org/officeDocument/2006/relationships/notesMaster" Target="../notesMasters/notesMaster1.xml" /></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 /><Relationship Id="rId1" Type="http://schemas.openxmlformats.org/officeDocument/2006/relationships/notesMaster" Target="../notesMasters/notesMaster1.xml" /></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3"/>
        <p:cNvGrpSpPr/>
        <p:nvPr/>
      </p:nvGrpSpPr>
      <p:grpSpPr>
        <a:xfrm>
          <a:off x="0" y="0"/>
          <a:ext cx="0" cy="0"/>
          <a:chOff x="0" y="0"/>
          <a:chExt cx="0" cy="0"/>
        </a:xfrm>
      </p:grpSpPr>
      <p:sp>
        <p:nvSpPr>
          <p:cNvPr id="2274" name="Google Shape;2274;g2049155d6b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5" name="Google Shape;2275;g2049155d6b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3"/>
        <p:cNvGrpSpPr/>
        <p:nvPr/>
      </p:nvGrpSpPr>
      <p:grpSpPr>
        <a:xfrm>
          <a:off x="0" y="0"/>
          <a:ext cx="0" cy="0"/>
          <a:chOff x="0" y="0"/>
          <a:chExt cx="0" cy="0"/>
        </a:xfrm>
      </p:grpSpPr>
      <p:sp>
        <p:nvSpPr>
          <p:cNvPr id="2374" name="Google Shape;2374;ga1242414e1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5" name="Google Shape;2375;ga1242414e1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620647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5"/>
        <p:cNvGrpSpPr/>
        <p:nvPr/>
      </p:nvGrpSpPr>
      <p:grpSpPr>
        <a:xfrm>
          <a:off x="0" y="0"/>
          <a:ext cx="0" cy="0"/>
          <a:chOff x="0" y="0"/>
          <a:chExt cx="0" cy="0"/>
        </a:xfrm>
      </p:grpSpPr>
      <p:sp>
        <p:nvSpPr>
          <p:cNvPr id="2426" name="Google Shape;2426;ga1242414e1_0_3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7" name="Google Shape;2427;ga1242414e1_0_3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190828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9"/>
        <p:cNvGrpSpPr/>
        <p:nvPr/>
      </p:nvGrpSpPr>
      <p:grpSpPr>
        <a:xfrm>
          <a:off x="0" y="0"/>
          <a:ext cx="0" cy="0"/>
          <a:chOff x="0" y="0"/>
          <a:chExt cx="0" cy="0"/>
        </a:xfrm>
      </p:grpSpPr>
      <p:sp>
        <p:nvSpPr>
          <p:cNvPr id="2470" name="Google Shape;2470;ga1242414e1_0_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1" name="Google Shape;2471;ga1242414e1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315757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6"/>
        <p:cNvGrpSpPr/>
        <p:nvPr/>
      </p:nvGrpSpPr>
      <p:grpSpPr>
        <a:xfrm>
          <a:off x="0" y="0"/>
          <a:ext cx="0" cy="0"/>
          <a:chOff x="0" y="0"/>
          <a:chExt cx="0" cy="0"/>
        </a:xfrm>
      </p:grpSpPr>
      <p:sp>
        <p:nvSpPr>
          <p:cNvPr id="2357" name="Google Shape;2357;ga1242414e1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8" name="Google Shape;2358;ga1242414e1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96053174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6"/>
        <p:cNvGrpSpPr/>
        <p:nvPr/>
      </p:nvGrpSpPr>
      <p:grpSpPr>
        <a:xfrm>
          <a:off x="0" y="0"/>
          <a:ext cx="0" cy="0"/>
          <a:chOff x="0" y="0"/>
          <a:chExt cx="0" cy="0"/>
        </a:xfrm>
      </p:grpSpPr>
      <p:sp>
        <p:nvSpPr>
          <p:cNvPr id="2357" name="Google Shape;2357;ga1242414e1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8" name="Google Shape;2358;ga1242414e1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0489548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6"/>
        <p:cNvGrpSpPr/>
        <p:nvPr/>
      </p:nvGrpSpPr>
      <p:grpSpPr>
        <a:xfrm>
          <a:off x="0" y="0"/>
          <a:ext cx="0" cy="0"/>
          <a:chOff x="0" y="0"/>
          <a:chExt cx="0" cy="0"/>
        </a:xfrm>
      </p:grpSpPr>
      <p:sp>
        <p:nvSpPr>
          <p:cNvPr id="2357" name="Google Shape;2357;ga1242414e1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8" name="Google Shape;2358;ga1242414e1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390620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4"/>
        <p:cNvGrpSpPr/>
        <p:nvPr/>
      </p:nvGrpSpPr>
      <p:grpSpPr>
        <a:xfrm>
          <a:off x="0" y="0"/>
          <a:ext cx="0" cy="0"/>
          <a:chOff x="0" y="0"/>
          <a:chExt cx="0" cy="0"/>
        </a:xfrm>
      </p:grpSpPr>
      <p:sp>
        <p:nvSpPr>
          <p:cNvPr id="2315" name="Google Shape;2315;g8b385fd27f_2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6" name="Google Shape;2316;g8b385fd27f_2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6"/>
        <p:cNvGrpSpPr/>
        <p:nvPr/>
      </p:nvGrpSpPr>
      <p:grpSpPr>
        <a:xfrm>
          <a:off x="0" y="0"/>
          <a:ext cx="0" cy="0"/>
          <a:chOff x="0" y="0"/>
          <a:chExt cx="0" cy="0"/>
        </a:xfrm>
      </p:grpSpPr>
      <p:sp>
        <p:nvSpPr>
          <p:cNvPr id="2327" name="Google Shape;2327;ga1242414e1_0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8" name="Google Shape;2328;ga1242414e1_0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6"/>
        <p:cNvGrpSpPr/>
        <p:nvPr/>
      </p:nvGrpSpPr>
      <p:grpSpPr>
        <a:xfrm>
          <a:off x="0" y="0"/>
          <a:ext cx="0" cy="0"/>
          <a:chOff x="0" y="0"/>
          <a:chExt cx="0" cy="0"/>
        </a:xfrm>
      </p:grpSpPr>
      <p:sp>
        <p:nvSpPr>
          <p:cNvPr id="2357" name="Google Shape;2357;ga1242414e1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8" name="Google Shape;2358;ga1242414e1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6"/>
        <p:cNvGrpSpPr/>
        <p:nvPr/>
      </p:nvGrpSpPr>
      <p:grpSpPr>
        <a:xfrm>
          <a:off x="0" y="0"/>
          <a:ext cx="0" cy="0"/>
          <a:chOff x="0" y="0"/>
          <a:chExt cx="0" cy="0"/>
        </a:xfrm>
      </p:grpSpPr>
      <p:sp>
        <p:nvSpPr>
          <p:cNvPr id="2357" name="Google Shape;2357;ga1242414e1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8" name="Google Shape;2358;ga1242414e1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601957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3"/>
        <p:cNvGrpSpPr/>
        <p:nvPr/>
      </p:nvGrpSpPr>
      <p:grpSpPr>
        <a:xfrm>
          <a:off x="0" y="0"/>
          <a:ext cx="0" cy="0"/>
          <a:chOff x="0" y="0"/>
          <a:chExt cx="0" cy="0"/>
        </a:xfrm>
      </p:grpSpPr>
      <p:sp>
        <p:nvSpPr>
          <p:cNvPr id="2374" name="Google Shape;2374;ga1242414e1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5" name="Google Shape;2375;ga1242414e1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3"/>
        <p:cNvGrpSpPr/>
        <p:nvPr/>
      </p:nvGrpSpPr>
      <p:grpSpPr>
        <a:xfrm>
          <a:off x="0" y="0"/>
          <a:ext cx="0" cy="0"/>
          <a:chOff x="0" y="0"/>
          <a:chExt cx="0" cy="0"/>
        </a:xfrm>
      </p:grpSpPr>
      <p:sp>
        <p:nvSpPr>
          <p:cNvPr id="2374" name="Google Shape;2374;ga1242414e1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5" name="Google Shape;2375;ga1242414e1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577467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1"/>
        <p:cNvGrpSpPr/>
        <p:nvPr/>
      </p:nvGrpSpPr>
      <p:grpSpPr>
        <a:xfrm>
          <a:off x="0" y="0"/>
          <a:ext cx="0" cy="0"/>
          <a:chOff x="0" y="0"/>
          <a:chExt cx="0" cy="0"/>
        </a:xfrm>
      </p:grpSpPr>
      <p:sp>
        <p:nvSpPr>
          <p:cNvPr id="2412" name="Google Shape;2412;ga1242414e1_0_2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3" name="Google Shape;2413;ga1242414e1_0_2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1"/>
        <p:cNvGrpSpPr/>
        <p:nvPr/>
      </p:nvGrpSpPr>
      <p:grpSpPr>
        <a:xfrm>
          <a:off x="0" y="0"/>
          <a:ext cx="0" cy="0"/>
          <a:chOff x="0" y="0"/>
          <a:chExt cx="0" cy="0"/>
        </a:xfrm>
      </p:grpSpPr>
      <p:sp>
        <p:nvSpPr>
          <p:cNvPr id="2412" name="Google Shape;2412;ga1242414e1_0_2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3" name="Google Shape;2413;ga1242414e1_0_2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2000154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 /><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g" /><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 /><Relationship Id="rId1" Type="http://schemas.openxmlformats.org/officeDocument/2006/relationships/slideMaster" Target="../slideMasters/slideMaster1.xml" /></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jpg" /><Relationship Id="rId1" Type="http://schemas.openxmlformats.org/officeDocument/2006/relationships/slideMaster" Target="../slideMasters/slideMaster1.xml" /></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jpg" /><Relationship Id="rId1" Type="http://schemas.openxmlformats.org/officeDocument/2006/relationships/slideMaster" Target="../slideMasters/slideMaster1.xml" /></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jpg" /><Relationship Id="rId1" Type="http://schemas.openxmlformats.org/officeDocument/2006/relationships/slideMaster" Target="../slideMasters/slideMaster1.xml" /></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g" /><Relationship Id="rId1" Type="http://schemas.openxmlformats.org/officeDocument/2006/relationships/slideMaster" Target="../slideMasters/slideMaster1.xml" /></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jpg" /><Relationship Id="rId1" Type="http://schemas.openxmlformats.org/officeDocument/2006/relationships/slideMaster" Target="../slideMasters/slideMaster1.xml" /></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jpg" /><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 /><Relationship Id="rId1" Type="http://schemas.openxmlformats.org/officeDocument/2006/relationships/slideMaster" Target="../slideMasters/slideMaster1.xml" /></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jpg" /><Relationship Id="rId1" Type="http://schemas.openxmlformats.org/officeDocument/2006/relationships/slideMaster" Target="../slideMasters/slideMaster1.xml" /></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jpg" /><Relationship Id="rId1" Type="http://schemas.openxmlformats.org/officeDocument/2006/relationships/slideMaster" Target="../slideMasters/slideMaster1.xml" /></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jpg" /><Relationship Id="rId1" Type="http://schemas.openxmlformats.org/officeDocument/2006/relationships/slideMaster" Target="../slideMasters/slideMaster1.xml" /></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jpg" /><Relationship Id="rId1" Type="http://schemas.openxmlformats.org/officeDocument/2006/relationships/slideMaster" Target="../slideMasters/slideMaster1.xml" /></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jpg" /><Relationship Id="rId1" Type="http://schemas.openxmlformats.org/officeDocument/2006/relationships/slideMaster" Target="../slideMasters/slideMaster1.xml" /></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jpg" /><Relationship Id="rId1" Type="http://schemas.openxmlformats.org/officeDocument/2006/relationships/slideMaster" Target="../slideMasters/slideMaster1.xml" /></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jpg" /><Relationship Id="rId1" Type="http://schemas.openxmlformats.org/officeDocument/2006/relationships/slideMaster" Target="../slideMasters/slideMaster1.xml" /></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jpg" /><Relationship Id="rId1" Type="http://schemas.openxmlformats.org/officeDocument/2006/relationships/slideMaster" Target="../slideMasters/slideMaster1.xml" /></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jpg" /><Relationship Id="rId1" Type="http://schemas.openxmlformats.org/officeDocument/2006/relationships/slideMaster" Target="../slideMasters/slideMaster1.xml" /></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jpg" /><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 /><Relationship Id="rId1" Type="http://schemas.openxmlformats.org/officeDocument/2006/relationships/slideMaster" Target="../slideMasters/slideMaster1.xml" /></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jpg" /><Relationship Id="rId1" Type="http://schemas.openxmlformats.org/officeDocument/2006/relationships/slideMaster" Target="../slideMasters/slideMaster1.xml" /></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jpg" /><Relationship Id="rId1" Type="http://schemas.openxmlformats.org/officeDocument/2006/relationships/slideMaster" Target="../slideMasters/slideMaster1.xml" /></Relationships>
</file>

<file path=ppt/slideLayouts/_rels/slideLayout32.xml.rels><?xml version="1.0" encoding="UTF-8" standalone="yes"?>
<Relationships xmlns="http://schemas.openxmlformats.org/package/2006/relationships"><Relationship Id="rId3" Type="http://schemas.openxmlformats.org/officeDocument/2006/relationships/hyperlink" Target="https://bit.ly/3A1uf1Q" TargetMode="External" /><Relationship Id="rId2" Type="http://schemas.openxmlformats.org/officeDocument/2006/relationships/image" Target="../media/image1.jpg" /><Relationship Id="rId1" Type="http://schemas.openxmlformats.org/officeDocument/2006/relationships/slideMaster" Target="../slideMasters/slideMaster1.xml" /><Relationship Id="rId5" Type="http://schemas.openxmlformats.org/officeDocument/2006/relationships/hyperlink" Target="https://www.freepik.com/" TargetMode="External" /><Relationship Id="rId4" Type="http://schemas.openxmlformats.org/officeDocument/2006/relationships/hyperlink" Target="https://www.flaticon.com/" TargetMode="External" /></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2.jpg" /><Relationship Id="rId2" Type="http://schemas.openxmlformats.org/officeDocument/2006/relationships/image" Target="../media/image1.jpg" /><Relationship Id="rId1" Type="http://schemas.openxmlformats.org/officeDocument/2006/relationships/slideMaster" Target="../slideMasters/slideMaster1.xml" /></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3.jpg" /><Relationship Id="rId2" Type="http://schemas.openxmlformats.org/officeDocument/2006/relationships/image" Target="../media/image1.jpg" /><Relationship Id="rId1" Type="http://schemas.openxmlformats.org/officeDocument/2006/relationships/slideMaster" Target="../slideMasters/slideMaster1.xml" /></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 /></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 /></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 /><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g" /><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g" /><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g" /><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g" /><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rot="-5400000">
            <a:off x="1993300" y="-1993300"/>
            <a:ext cx="5152625" cy="9139226"/>
          </a:xfrm>
          <a:prstGeom prst="rect">
            <a:avLst/>
          </a:prstGeom>
          <a:noFill/>
          <a:ln>
            <a:noFill/>
          </a:ln>
        </p:spPr>
      </p:pic>
      <p:sp>
        <p:nvSpPr>
          <p:cNvPr id="10" name="Google Shape;10;p2"/>
          <p:cNvSpPr/>
          <p:nvPr/>
        </p:nvSpPr>
        <p:spPr>
          <a:xfrm>
            <a:off x="6220725" y="0"/>
            <a:ext cx="2923500" cy="5143500"/>
          </a:xfrm>
          <a:prstGeom prst="rect">
            <a:avLst/>
          </a:pr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7933020" y="4114401"/>
            <a:ext cx="1656312" cy="1660374"/>
            <a:chOff x="2929375" y="236175"/>
            <a:chExt cx="805325" cy="807300"/>
          </a:xfrm>
        </p:grpSpPr>
        <p:sp>
          <p:nvSpPr>
            <p:cNvPr id="12" name="Google Shape;12;p2"/>
            <p:cNvSpPr/>
            <p:nvPr/>
          </p:nvSpPr>
          <p:spPr>
            <a:xfrm>
              <a:off x="2986025" y="241975"/>
              <a:ext cx="280400" cy="191800"/>
            </a:xfrm>
            <a:custGeom>
              <a:avLst/>
              <a:gdLst/>
              <a:ahLst/>
              <a:cxnLst/>
              <a:rect l="l" t="t" r="r" b="b"/>
              <a:pathLst>
                <a:path w="11216" h="7672" extrusionOk="0">
                  <a:moveTo>
                    <a:pt x="11216" y="1"/>
                  </a:moveTo>
                  <a:cubicBezTo>
                    <a:pt x="10964" y="1"/>
                    <a:pt x="10809" y="98"/>
                    <a:pt x="10577" y="98"/>
                  </a:cubicBezTo>
                  <a:lnTo>
                    <a:pt x="310" y="7110"/>
                  </a:lnTo>
                  <a:cubicBezTo>
                    <a:pt x="233" y="7265"/>
                    <a:pt x="155" y="7439"/>
                    <a:pt x="0" y="7672"/>
                  </a:cubicBezTo>
                  <a:lnTo>
                    <a:pt x="112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2951650" y="236175"/>
              <a:ext cx="395650" cy="270250"/>
            </a:xfrm>
            <a:custGeom>
              <a:avLst/>
              <a:gdLst/>
              <a:ahLst/>
              <a:cxnLst/>
              <a:rect l="l" t="t" r="r" b="b"/>
              <a:pathLst>
                <a:path w="15826" h="10810" extrusionOk="0">
                  <a:moveTo>
                    <a:pt x="15341" y="1"/>
                  </a:moveTo>
                  <a:lnTo>
                    <a:pt x="155" y="10402"/>
                  </a:lnTo>
                  <a:cubicBezTo>
                    <a:pt x="155" y="10499"/>
                    <a:pt x="78" y="10654"/>
                    <a:pt x="0" y="10809"/>
                  </a:cubicBezTo>
                  <a:lnTo>
                    <a:pt x="158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2935650" y="241975"/>
              <a:ext cx="472175" cy="324975"/>
            </a:xfrm>
            <a:custGeom>
              <a:avLst/>
              <a:gdLst/>
              <a:ahLst/>
              <a:cxnLst/>
              <a:rect l="l" t="t" r="r" b="b"/>
              <a:pathLst>
                <a:path w="18887" h="12999" extrusionOk="0">
                  <a:moveTo>
                    <a:pt x="18558" y="1"/>
                  </a:moveTo>
                  <a:lnTo>
                    <a:pt x="78" y="12689"/>
                  </a:lnTo>
                  <a:cubicBezTo>
                    <a:pt x="78" y="12766"/>
                    <a:pt x="78" y="12844"/>
                    <a:pt x="1" y="12999"/>
                  </a:cubicBezTo>
                  <a:lnTo>
                    <a:pt x="18887" y="98"/>
                  </a:lnTo>
                  <a:cubicBezTo>
                    <a:pt x="18790" y="1"/>
                    <a:pt x="18713" y="1"/>
                    <a:pt x="185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929375" y="254100"/>
              <a:ext cx="530750" cy="367575"/>
            </a:xfrm>
            <a:custGeom>
              <a:avLst/>
              <a:gdLst/>
              <a:ahLst/>
              <a:cxnLst/>
              <a:rect l="l" t="t" r="r" b="b"/>
              <a:pathLst>
                <a:path w="21230" h="14703" extrusionOk="0">
                  <a:moveTo>
                    <a:pt x="20978" y="0"/>
                  </a:moveTo>
                  <a:lnTo>
                    <a:pt x="77" y="14373"/>
                  </a:lnTo>
                  <a:cubicBezTo>
                    <a:pt x="77" y="14451"/>
                    <a:pt x="0" y="14528"/>
                    <a:pt x="0" y="14702"/>
                  </a:cubicBezTo>
                  <a:lnTo>
                    <a:pt x="21230" y="97"/>
                  </a:lnTo>
                  <a:cubicBezTo>
                    <a:pt x="21152" y="97"/>
                    <a:pt x="21075" y="97"/>
                    <a:pt x="209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2929375" y="272500"/>
              <a:ext cx="577250" cy="397600"/>
            </a:xfrm>
            <a:custGeom>
              <a:avLst/>
              <a:gdLst/>
              <a:ahLst/>
              <a:cxnLst/>
              <a:rect l="l" t="t" r="r" b="b"/>
              <a:pathLst>
                <a:path w="23090" h="15904" extrusionOk="0">
                  <a:moveTo>
                    <a:pt x="22838" y="0"/>
                  </a:moveTo>
                  <a:lnTo>
                    <a:pt x="0" y="15574"/>
                  </a:lnTo>
                  <a:cubicBezTo>
                    <a:pt x="77" y="15729"/>
                    <a:pt x="77" y="15826"/>
                    <a:pt x="77" y="15903"/>
                  </a:cubicBezTo>
                  <a:lnTo>
                    <a:pt x="23089" y="155"/>
                  </a:lnTo>
                  <a:cubicBezTo>
                    <a:pt x="23012" y="78"/>
                    <a:pt x="22915" y="78"/>
                    <a:pt x="228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935650" y="294775"/>
              <a:ext cx="611175" cy="421825"/>
            </a:xfrm>
            <a:custGeom>
              <a:avLst/>
              <a:gdLst/>
              <a:ahLst/>
              <a:cxnLst/>
              <a:rect l="l" t="t" r="r" b="b"/>
              <a:pathLst>
                <a:path w="24447" h="16873" extrusionOk="0">
                  <a:moveTo>
                    <a:pt x="24214" y="0"/>
                  </a:moveTo>
                  <a:lnTo>
                    <a:pt x="1" y="16543"/>
                  </a:lnTo>
                  <a:cubicBezTo>
                    <a:pt x="1" y="16620"/>
                    <a:pt x="1" y="16698"/>
                    <a:pt x="78" y="16872"/>
                  </a:cubicBezTo>
                  <a:lnTo>
                    <a:pt x="24446" y="155"/>
                  </a:lnTo>
                  <a:cubicBezTo>
                    <a:pt x="24369" y="78"/>
                    <a:pt x="24291" y="0"/>
                    <a:pt x="242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2945350" y="318975"/>
              <a:ext cx="637775" cy="439750"/>
            </a:xfrm>
            <a:custGeom>
              <a:avLst/>
              <a:gdLst/>
              <a:ahLst/>
              <a:cxnLst/>
              <a:rect l="l" t="t" r="r" b="b"/>
              <a:pathLst>
                <a:path w="25511" h="17590" extrusionOk="0">
                  <a:moveTo>
                    <a:pt x="25279" y="1"/>
                  </a:moveTo>
                  <a:lnTo>
                    <a:pt x="0" y="17357"/>
                  </a:lnTo>
                  <a:cubicBezTo>
                    <a:pt x="0" y="17434"/>
                    <a:pt x="97" y="17512"/>
                    <a:pt x="97" y="17589"/>
                  </a:cubicBezTo>
                  <a:lnTo>
                    <a:pt x="25511" y="156"/>
                  </a:lnTo>
                  <a:cubicBezTo>
                    <a:pt x="25434" y="78"/>
                    <a:pt x="25356" y="78"/>
                    <a:pt x="252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2959875" y="347075"/>
              <a:ext cx="655700" cy="449900"/>
            </a:xfrm>
            <a:custGeom>
              <a:avLst/>
              <a:gdLst/>
              <a:ahLst/>
              <a:cxnLst/>
              <a:rect l="l" t="t" r="r" b="b"/>
              <a:pathLst>
                <a:path w="26228" h="17996" extrusionOk="0">
                  <a:moveTo>
                    <a:pt x="25976" y="0"/>
                  </a:moveTo>
                  <a:lnTo>
                    <a:pt x="0" y="17763"/>
                  </a:lnTo>
                  <a:cubicBezTo>
                    <a:pt x="0" y="17841"/>
                    <a:pt x="78" y="17918"/>
                    <a:pt x="78" y="17996"/>
                  </a:cubicBezTo>
                  <a:lnTo>
                    <a:pt x="26228" y="155"/>
                  </a:lnTo>
                  <a:cubicBezTo>
                    <a:pt x="26150" y="78"/>
                    <a:pt x="26053" y="0"/>
                    <a:pt x="259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977800" y="377575"/>
              <a:ext cx="663925" cy="457650"/>
            </a:xfrm>
            <a:custGeom>
              <a:avLst/>
              <a:gdLst/>
              <a:ahLst/>
              <a:cxnLst/>
              <a:rect l="l" t="t" r="r" b="b"/>
              <a:pathLst>
                <a:path w="26557" h="18306" extrusionOk="0">
                  <a:moveTo>
                    <a:pt x="26402" y="1"/>
                  </a:moveTo>
                  <a:lnTo>
                    <a:pt x="0" y="18073"/>
                  </a:lnTo>
                  <a:cubicBezTo>
                    <a:pt x="0" y="18151"/>
                    <a:pt x="78" y="18228"/>
                    <a:pt x="78" y="18306"/>
                  </a:cubicBezTo>
                  <a:lnTo>
                    <a:pt x="26557" y="156"/>
                  </a:lnTo>
                  <a:cubicBezTo>
                    <a:pt x="26557" y="78"/>
                    <a:pt x="26479" y="1"/>
                    <a:pt x="264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2998125" y="409550"/>
              <a:ext cx="669750" cy="460075"/>
            </a:xfrm>
            <a:custGeom>
              <a:avLst/>
              <a:gdLst/>
              <a:ahLst/>
              <a:cxnLst/>
              <a:rect l="l" t="t" r="r" b="b"/>
              <a:pathLst>
                <a:path w="26790" h="18403" extrusionOk="0">
                  <a:moveTo>
                    <a:pt x="26635" y="0"/>
                  </a:moveTo>
                  <a:lnTo>
                    <a:pt x="1" y="18170"/>
                  </a:lnTo>
                  <a:cubicBezTo>
                    <a:pt x="78" y="18247"/>
                    <a:pt x="78" y="18247"/>
                    <a:pt x="78" y="18325"/>
                  </a:cubicBezTo>
                  <a:lnTo>
                    <a:pt x="156" y="18402"/>
                  </a:lnTo>
                  <a:lnTo>
                    <a:pt x="26790" y="174"/>
                  </a:lnTo>
                  <a:cubicBezTo>
                    <a:pt x="26712" y="174"/>
                    <a:pt x="26712" y="78"/>
                    <a:pt x="26712" y="78"/>
                  </a:cubicBezTo>
                  <a:lnTo>
                    <a:pt x="2663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3022350" y="443925"/>
              <a:ext cx="665875" cy="458125"/>
            </a:xfrm>
            <a:custGeom>
              <a:avLst/>
              <a:gdLst/>
              <a:ahLst/>
              <a:cxnLst/>
              <a:rect l="l" t="t" r="r" b="b"/>
              <a:pathLst>
                <a:path w="26635" h="18325" extrusionOk="0">
                  <a:moveTo>
                    <a:pt x="26557" y="0"/>
                  </a:moveTo>
                  <a:lnTo>
                    <a:pt x="0" y="18170"/>
                  </a:lnTo>
                  <a:cubicBezTo>
                    <a:pt x="78" y="18247"/>
                    <a:pt x="155" y="18247"/>
                    <a:pt x="155" y="18325"/>
                  </a:cubicBezTo>
                  <a:lnTo>
                    <a:pt x="26634" y="252"/>
                  </a:lnTo>
                  <a:cubicBezTo>
                    <a:pt x="26634" y="155"/>
                    <a:pt x="26557" y="78"/>
                    <a:pt x="265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3050425" y="480250"/>
              <a:ext cx="655725" cy="451825"/>
            </a:xfrm>
            <a:custGeom>
              <a:avLst/>
              <a:gdLst/>
              <a:ahLst/>
              <a:cxnLst/>
              <a:rect l="l" t="t" r="r" b="b"/>
              <a:pathLst>
                <a:path w="26229" h="18073" extrusionOk="0">
                  <a:moveTo>
                    <a:pt x="26151" y="0"/>
                  </a:moveTo>
                  <a:lnTo>
                    <a:pt x="1" y="17918"/>
                  </a:lnTo>
                  <a:cubicBezTo>
                    <a:pt x="78" y="17995"/>
                    <a:pt x="156" y="17995"/>
                    <a:pt x="252" y="18073"/>
                  </a:cubicBezTo>
                  <a:lnTo>
                    <a:pt x="26228" y="252"/>
                  </a:lnTo>
                  <a:cubicBezTo>
                    <a:pt x="26228" y="155"/>
                    <a:pt x="26151" y="78"/>
                    <a:pt x="261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082875" y="520425"/>
              <a:ext cx="637300" cy="440225"/>
            </a:xfrm>
            <a:custGeom>
              <a:avLst/>
              <a:gdLst/>
              <a:ahLst/>
              <a:cxnLst/>
              <a:rect l="l" t="t" r="r" b="b"/>
              <a:pathLst>
                <a:path w="25492" h="17609" extrusionOk="0">
                  <a:moveTo>
                    <a:pt x="25414" y="1"/>
                  </a:moveTo>
                  <a:lnTo>
                    <a:pt x="0" y="17434"/>
                  </a:lnTo>
                  <a:cubicBezTo>
                    <a:pt x="78" y="17434"/>
                    <a:pt x="155" y="17531"/>
                    <a:pt x="233" y="17609"/>
                  </a:cubicBezTo>
                  <a:lnTo>
                    <a:pt x="25492" y="253"/>
                  </a:lnTo>
                  <a:cubicBezTo>
                    <a:pt x="25492" y="175"/>
                    <a:pt x="25414" y="98"/>
                    <a:pt x="254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3119200" y="563050"/>
              <a:ext cx="611150" cy="421825"/>
            </a:xfrm>
            <a:custGeom>
              <a:avLst/>
              <a:gdLst/>
              <a:ahLst/>
              <a:cxnLst/>
              <a:rect l="l" t="t" r="r" b="b"/>
              <a:pathLst>
                <a:path w="24446" h="16873" extrusionOk="0">
                  <a:moveTo>
                    <a:pt x="24368" y="1"/>
                  </a:moveTo>
                  <a:lnTo>
                    <a:pt x="0" y="16698"/>
                  </a:lnTo>
                  <a:cubicBezTo>
                    <a:pt x="78" y="16795"/>
                    <a:pt x="155" y="16795"/>
                    <a:pt x="233" y="16872"/>
                  </a:cubicBezTo>
                  <a:lnTo>
                    <a:pt x="24446" y="233"/>
                  </a:lnTo>
                  <a:cubicBezTo>
                    <a:pt x="24446" y="156"/>
                    <a:pt x="24368" y="78"/>
                    <a:pt x="243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3159375" y="609550"/>
              <a:ext cx="575325" cy="397600"/>
            </a:xfrm>
            <a:custGeom>
              <a:avLst/>
              <a:gdLst/>
              <a:ahLst/>
              <a:cxnLst/>
              <a:rect l="l" t="t" r="r" b="b"/>
              <a:pathLst>
                <a:path w="23013" h="15904" extrusionOk="0">
                  <a:moveTo>
                    <a:pt x="23013" y="0"/>
                  </a:moveTo>
                  <a:lnTo>
                    <a:pt x="1" y="15729"/>
                  </a:lnTo>
                  <a:cubicBezTo>
                    <a:pt x="78" y="15806"/>
                    <a:pt x="156" y="15806"/>
                    <a:pt x="253" y="15903"/>
                  </a:cubicBezTo>
                  <a:lnTo>
                    <a:pt x="23013" y="233"/>
                  </a:lnTo>
                  <a:lnTo>
                    <a:pt x="230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3203925" y="657975"/>
              <a:ext cx="530775" cy="365150"/>
            </a:xfrm>
            <a:custGeom>
              <a:avLst/>
              <a:gdLst/>
              <a:ahLst/>
              <a:cxnLst/>
              <a:rect l="l" t="t" r="r" b="b"/>
              <a:pathLst>
                <a:path w="21231" h="14606" extrusionOk="0">
                  <a:moveTo>
                    <a:pt x="21231" y="0"/>
                  </a:moveTo>
                  <a:lnTo>
                    <a:pt x="1" y="14528"/>
                  </a:lnTo>
                  <a:cubicBezTo>
                    <a:pt x="156" y="14606"/>
                    <a:pt x="233" y="14606"/>
                    <a:pt x="311" y="14606"/>
                  </a:cubicBezTo>
                  <a:lnTo>
                    <a:pt x="21231" y="310"/>
                  </a:lnTo>
                  <a:lnTo>
                    <a:pt x="212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3256225" y="712200"/>
              <a:ext cx="472200" cy="324975"/>
            </a:xfrm>
            <a:custGeom>
              <a:avLst/>
              <a:gdLst/>
              <a:ahLst/>
              <a:cxnLst/>
              <a:rect l="l" t="t" r="r" b="b"/>
              <a:pathLst>
                <a:path w="18888" h="12999" extrusionOk="0">
                  <a:moveTo>
                    <a:pt x="18887" y="1"/>
                  </a:moveTo>
                  <a:lnTo>
                    <a:pt x="1" y="12921"/>
                  </a:lnTo>
                  <a:cubicBezTo>
                    <a:pt x="156" y="12921"/>
                    <a:pt x="253" y="12998"/>
                    <a:pt x="408" y="12998"/>
                  </a:cubicBezTo>
                  <a:lnTo>
                    <a:pt x="18887" y="330"/>
                  </a:lnTo>
                  <a:lnTo>
                    <a:pt x="1888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3318700" y="772750"/>
              <a:ext cx="393725" cy="270725"/>
            </a:xfrm>
            <a:custGeom>
              <a:avLst/>
              <a:gdLst/>
              <a:ahLst/>
              <a:cxnLst/>
              <a:rect l="l" t="t" r="r" b="b"/>
              <a:pathLst>
                <a:path w="15749" h="10829" extrusionOk="0">
                  <a:moveTo>
                    <a:pt x="15749" y="0"/>
                  </a:moveTo>
                  <a:lnTo>
                    <a:pt x="1" y="10828"/>
                  </a:lnTo>
                  <a:lnTo>
                    <a:pt x="485" y="10828"/>
                  </a:lnTo>
                  <a:lnTo>
                    <a:pt x="15671" y="407"/>
                  </a:lnTo>
                  <a:cubicBezTo>
                    <a:pt x="15671" y="252"/>
                    <a:pt x="15749" y="174"/>
                    <a:pt x="157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3399575" y="845375"/>
              <a:ext cx="280425" cy="191800"/>
            </a:xfrm>
            <a:custGeom>
              <a:avLst/>
              <a:gdLst/>
              <a:ahLst/>
              <a:cxnLst/>
              <a:rect l="l" t="t" r="r" b="b"/>
              <a:pathLst>
                <a:path w="11217" h="7672" extrusionOk="0">
                  <a:moveTo>
                    <a:pt x="11216" y="1"/>
                  </a:moveTo>
                  <a:lnTo>
                    <a:pt x="1" y="7671"/>
                  </a:lnTo>
                  <a:cubicBezTo>
                    <a:pt x="233" y="7594"/>
                    <a:pt x="407" y="7594"/>
                    <a:pt x="562" y="7594"/>
                  </a:cubicBezTo>
                  <a:lnTo>
                    <a:pt x="10887" y="485"/>
                  </a:lnTo>
                  <a:cubicBezTo>
                    <a:pt x="10984" y="330"/>
                    <a:pt x="11061" y="175"/>
                    <a:pt x="11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 name="Google Shape;31;p2"/>
          <p:cNvGrpSpPr/>
          <p:nvPr/>
        </p:nvGrpSpPr>
        <p:grpSpPr>
          <a:xfrm>
            <a:off x="4302988" y="231550"/>
            <a:ext cx="538025" cy="157800"/>
            <a:chOff x="2575325" y="1348650"/>
            <a:chExt cx="538025" cy="157800"/>
          </a:xfrm>
        </p:grpSpPr>
        <p:sp>
          <p:nvSpPr>
            <p:cNvPr id="32" name="Google Shape;32;p2"/>
            <p:cNvSpPr/>
            <p:nvPr/>
          </p:nvSpPr>
          <p:spPr>
            <a:xfrm>
              <a:off x="2575325"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2765438"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2955550"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 name="Google Shape;35;p2"/>
          <p:cNvGrpSpPr/>
          <p:nvPr/>
        </p:nvGrpSpPr>
        <p:grpSpPr>
          <a:xfrm>
            <a:off x="323639" y="4144000"/>
            <a:ext cx="925310" cy="943383"/>
            <a:chOff x="595389" y="1761100"/>
            <a:chExt cx="925310" cy="943383"/>
          </a:xfrm>
        </p:grpSpPr>
        <p:cxnSp>
          <p:nvCxnSpPr>
            <p:cNvPr id="36" name="Google Shape;36;p2"/>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37" name="Google Shape;37;p2"/>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38" name="Google Shape;38;p2"/>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grpSp>
        <p:nvGrpSpPr>
          <p:cNvPr id="39" name="Google Shape;39;p2"/>
          <p:cNvGrpSpPr/>
          <p:nvPr/>
        </p:nvGrpSpPr>
        <p:grpSpPr>
          <a:xfrm>
            <a:off x="-262436" y="-403375"/>
            <a:ext cx="925310" cy="943383"/>
            <a:chOff x="595389" y="1761100"/>
            <a:chExt cx="925310" cy="943383"/>
          </a:xfrm>
        </p:grpSpPr>
        <p:cxnSp>
          <p:nvCxnSpPr>
            <p:cNvPr id="40" name="Google Shape;40;p2"/>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41" name="Google Shape;41;p2"/>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42" name="Google Shape;42;p2"/>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grpSp>
        <p:nvGrpSpPr>
          <p:cNvPr id="43" name="Google Shape;43;p2"/>
          <p:cNvGrpSpPr/>
          <p:nvPr/>
        </p:nvGrpSpPr>
        <p:grpSpPr>
          <a:xfrm rot="5400000">
            <a:off x="7926547" y="2473475"/>
            <a:ext cx="1584577" cy="196549"/>
            <a:chOff x="750197" y="155825"/>
            <a:chExt cx="1584577" cy="196549"/>
          </a:xfrm>
        </p:grpSpPr>
        <p:sp>
          <p:nvSpPr>
            <p:cNvPr id="44" name="Google Shape;44;p2"/>
            <p:cNvSpPr/>
            <p:nvPr/>
          </p:nvSpPr>
          <p:spPr>
            <a:xfrm rot="-5400000">
              <a:off x="20937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rot="-5400000">
              <a:off x="1915294" y="299855"/>
              <a:ext cx="52930" cy="52107"/>
            </a:xfrm>
            <a:custGeom>
              <a:avLst/>
              <a:gdLst/>
              <a:ahLst/>
              <a:cxnLst/>
              <a:rect l="l" t="t" r="r" b="b"/>
              <a:pathLst>
                <a:path w="1221" h="1202" extrusionOk="0">
                  <a:moveTo>
                    <a:pt x="659" y="1"/>
                  </a:moveTo>
                  <a:cubicBezTo>
                    <a:pt x="252" y="1"/>
                    <a:pt x="0" y="233"/>
                    <a:pt x="0" y="563"/>
                  </a:cubicBezTo>
                  <a:cubicBezTo>
                    <a:pt x="0" y="969"/>
                    <a:pt x="252" y="1202"/>
                    <a:pt x="659" y="1202"/>
                  </a:cubicBezTo>
                  <a:cubicBezTo>
                    <a:pt x="969" y="1202"/>
                    <a:pt x="1221" y="969"/>
                    <a:pt x="1221" y="563"/>
                  </a:cubicBezTo>
                  <a:cubicBezTo>
                    <a:pt x="1221" y="233"/>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rot="-5400000">
              <a:off x="1735196" y="297753"/>
              <a:ext cx="52930" cy="56312"/>
            </a:xfrm>
            <a:custGeom>
              <a:avLst/>
              <a:gdLst/>
              <a:ahLst/>
              <a:cxnLst/>
              <a:rect l="l" t="t" r="r" b="b"/>
              <a:pathLst>
                <a:path w="1221" h="1299" extrusionOk="0">
                  <a:moveTo>
                    <a:pt x="659" y="0"/>
                  </a:moveTo>
                  <a:cubicBezTo>
                    <a:pt x="252" y="0"/>
                    <a:pt x="0" y="330"/>
                    <a:pt x="0" y="640"/>
                  </a:cubicBezTo>
                  <a:cubicBezTo>
                    <a:pt x="0" y="969"/>
                    <a:pt x="252" y="1298"/>
                    <a:pt x="659" y="1298"/>
                  </a:cubicBezTo>
                  <a:cubicBezTo>
                    <a:pt x="969" y="1298"/>
                    <a:pt x="1221" y="969"/>
                    <a:pt x="1221" y="640"/>
                  </a:cubicBezTo>
                  <a:cubicBezTo>
                    <a:pt x="1221" y="330"/>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rot="-5400000">
              <a:off x="1556334" y="297753"/>
              <a:ext cx="52930" cy="56312"/>
            </a:xfrm>
            <a:custGeom>
              <a:avLst/>
              <a:gdLst/>
              <a:ahLst/>
              <a:cxnLst/>
              <a:rect l="l" t="t" r="r" b="b"/>
              <a:pathLst>
                <a:path w="1221" h="1299" extrusionOk="0">
                  <a:moveTo>
                    <a:pt x="659" y="0"/>
                  </a:moveTo>
                  <a:cubicBezTo>
                    <a:pt x="252" y="0"/>
                    <a:pt x="0" y="330"/>
                    <a:pt x="0" y="659"/>
                  </a:cubicBezTo>
                  <a:cubicBezTo>
                    <a:pt x="0" y="969"/>
                    <a:pt x="252" y="1298"/>
                    <a:pt x="659" y="1298"/>
                  </a:cubicBezTo>
                  <a:cubicBezTo>
                    <a:pt x="969" y="1298"/>
                    <a:pt x="1221" y="969"/>
                    <a:pt x="1221" y="659"/>
                  </a:cubicBezTo>
                  <a:cubicBezTo>
                    <a:pt x="1221" y="330"/>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rot="-5400000">
              <a:off x="1378296" y="297753"/>
              <a:ext cx="52930" cy="56312"/>
            </a:xfrm>
            <a:custGeom>
              <a:avLst/>
              <a:gdLst/>
              <a:ahLst/>
              <a:cxnLst/>
              <a:rect l="l" t="t" r="r" b="b"/>
              <a:pathLst>
                <a:path w="1221" h="1299" extrusionOk="0">
                  <a:moveTo>
                    <a:pt x="659" y="1"/>
                  </a:moveTo>
                  <a:cubicBezTo>
                    <a:pt x="252" y="1"/>
                    <a:pt x="0" y="330"/>
                    <a:pt x="0" y="640"/>
                  </a:cubicBezTo>
                  <a:cubicBezTo>
                    <a:pt x="0" y="969"/>
                    <a:pt x="252" y="1299"/>
                    <a:pt x="659" y="1299"/>
                  </a:cubicBezTo>
                  <a:cubicBezTo>
                    <a:pt x="969" y="1299"/>
                    <a:pt x="1221" y="969"/>
                    <a:pt x="1221" y="640"/>
                  </a:cubicBezTo>
                  <a:cubicBezTo>
                    <a:pt x="1221" y="330"/>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rot="-5400000">
              <a:off x="1197765" y="299422"/>
              <a:ext cx="52930" cy="52974"/>
            </a:xfrm>
            <a:custGeom>
              <a:avLst/>
              <a:gdLst/>
              <a:ahLst/>
              <a:cxnLst/>
              <a:rect l="l" t="t" r="r" b="b"/>
              <a:pathLst>
                <a:path w="1221" h="1222" extrusionOk="0">
                  <a:moveTo>
                    <a:pt x="659" y="1"/>
                  </a:moveTo>
                  <a:cubicBezTo>
                    <a:pt x="252" y="1"/>
                    <a:pt x="0" y="253"/>
                    <a:pt x="0" y="660"/>
                  </a:cubicBezTo>
                  <a:cubicBezTo>
                    <a:pt x="0" y="970"/>
                    <a:pt x="252" y="1221"/>
                    <a:pt x="659" y="1221"/>
                  </a:cubicBezTo>
                  <a:cubicBezTo>
                    <a:pt x="969" y="1221"/>
                    <a:pt x="1221" y="970"/>
                    <a:pt x="1221" y="660"/>
                  </a:cubicBezTo>
                  <a:cubicBezTo>
                    <a:pt x="1221" y="253"/>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rot="-5400000">
              <a:off x="1019336" y="299855"/>
              <a:ext cx="52930" cy="52107"/>
            </a:xfrm>
            <a:custGeom>
              <a:avLst/>
              <a:gdLst/>
              <a:ahLst/>
              <a:cxnLst/>
              <a:rect l="l" t="t" r="r" b="b"/>
              <a:pathLst>
                <a:path w="1221" h="1202" extrusionOk="0">
                  <a:moveTo>
                    <a:pt x="659" y="0"/>
                  </a:moveTo>
                  <a:cubicBezTo>
                    <a:pt x="252" y="0"/>
                    <a:pt x="0" y="233"/>
                    <a:pt x="0" y="640"/>
                  </a:cubicBezTo>
                  <a:cubicBezTo>
                    <a:pt x="0" y="969"/>
                    <a:pt x="252" y="1201"/>
                    <a:pt x="659" y="1201"/>
                  </a:cubicBezTo>
                  <a:cubicBezTo>
                    <a:pt x="969" y="1201"/>
                    <a:pt x="1221" y="969"/>
                    <a:pt x="1221" y="640"/>
                  </a:cubicBezTo>
                  <a:cubicBezTo>
                    <a:pt x="1221" y="233"/>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rot="-5400000">
              <a:off x="840886" y="299443"/>
              <a:ext cx="52930" cy="52930"/>
            </a:xfrm>
            <a:custGeom>
              <a:avLst/>
              <a:gdLst/>
              <a:ahLst/>
              <a:cxnLst/>
              <a:rect l="l" t="t" r="r" b="b"/>
              <a:pathLst>
                <a:path w="1221" h="1221" extrusionOk="0">
                  <a:moveTo>
                    <a:pt x="659" y="1"/>
                  </a:moveTo>
                  <a:cubicBezTo>
                    <a:pt x="252" y="1"/>
                    <a:pt x="0" y="252"/>
                    <a:pt x="0" y="582"/>
                  </a:cubicBezTo>
                  <a:cubicBezTo>
                    <a:pt x="0" y="969"/>
                    <a:pt x="252" y="1221"/>
                    <a:pt x="659" y="1221"/>
                  </a:cubicBezTo>
                  <a:cubicBezTo>
                    <a:pt x="969" y="1221"/>
                    <a:pt x="1221" y="969"/>
                    <a:pt x="1221" y="582"/>
                  </a:cubicBezTo>
                  <a:cubicBezTo>
                    <a:pt x="1221" y="252"/>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rot="-5400000">
              <a:off x="2181051" y="155825"/>
              <a:ext cx="56312" cy="56312"/>
            </a:xfrm>
            <a:custGeom>
              <a:avLst/>
              <a:gdLst/>
              <a:ahLst/>
              <a:cxnLst/>
              <a:rect l="l" t="t" r="r" b="b"/>
              <a:pathLst>
                <a:path w="1299" h="1299" extrusionOk="0">
                  <a:moveTo>
                    <a:pt x="640" y="1"/>
                  </a:moveTo>
                  <a:cubicBezTo>
                    <a:pt x="330" y="1"/>
                    <a:pt x="0" y="330"/>
                    <a:pt x="0" y="659"/>
                  </a:cubicBezTo>
                  <a:cubicBezTo>
                    <a:pt x="0" y="969"/>
                    <a:pt x="330" y="1299"/>
                    <a:pt x="640" y="1299"/>
                  </a:cubicBezTo>
                  <a:cubicBezTo>
                    <a:pt x="969" y="1299"/>
                    <a:pt x="1298" y="969"/>
                    <a:pt x="1298" y="659"/>
                  </a:cubicBezTo>
                  <a:cubicBezTo>
                    <a:pt x="1298" y="330"/>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rot="-5400000">
              <a:off x="2000953"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rot="-5400000">
              <a:off x="1822503" y="157515"/>
              <a:ext cx="56312" cy="52930"/>
            </a:xfrm>
            <a:custGeom>
              <a:avLst/>
              <a:gdLst/>
              <a:ahLst/>
              <a:cxnLst/>
              <a:rect l="l" t="t" r="r" b="b"/>
              <a:pathLst>
                <a:path w="1299" h="1221" extrusionOk="0">
                  <a:moveTo>
                    <a:pt x="640" y="0"/>
                  </a:moveTo>
                  <a:cubicBezTo>
                    <a:pt x="330" y="0"/>
                    <a:pt x="0" y="252"/>
                    <a:pt x="0" y="562"/>
                  </a:cubicBezTo>
                  <a:cubicBezTo>
                    <a:pt x="0" y="969"/>
                    <a:pt x="330" y="1221"/>
                    <a:pt x="640" y="1221"/>
                  </a:cubicBezTo>
                  <a:cubicBezTo>
                    <a:pt x="969" y="1221"/>
                    <a:pt x="1298" y="969"/>
                    <a:pt x="1298" y="562"/>
                  </a:cubicBezTo>
                  <a:cubicBezTo>
                    <a:pt x="1298" y="252"/>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rot="-5400000">
              <a:off x="1644053" y="157927"/>
              <a:ext cx="56312" cy="52107"/>
            </a:xfrm>
            <a:custGeom>
              <a:avLst/>
              <a:gdLst/>
              <a:ahLst/>
              <a:cxnLst/>
              <a:rect l="l" t="t" r="r" b="b"/>
              <a:pathLst>
                <a:path w="1299" h="1202" extrusionOk="0">
                  <a:moveTo>
                    <a:pt x="640" y="1"/>
                  </a:moveTo>
                  <a:cubicBezTo>
                    <a:pt x="330" y="1"/>
                    <a:pt x="0" y="233"/>
                    <a:pt x="0" y="563"/>
                  </a:cubicBezTo>
                  <a:cubicBezTo>
                    <a:pt x="0" y="969"/>
                    <a:pt x="330" y="1202"/>
                    <a:pt x="640" y="1202"/>
                  </a:cubicBezTo>
                  <a:cubicBezTo>
                    <a:pt x="969" y="1202"/>
                    <a:pt x="1298" y="969"/>
                    <a:pt x="1298" y="563"/>
                  </a:cubicBezTo>
                  <a:cubicBezTo>
                    <a:pt x="1298" y="233"/>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rot="-5400000">
              <a:off x="1463955" y="155825"/>
              <a:ext cx="56312" cy="56312"/>
            </a:xfrm>
            <a:custGeom>
              <a:avLst/>
              <a:gdLst/>
              <a:ahLst/>
              <a:cxnLst/>
              <a:rect l="l" t="t" r="r" b="b"/>
              <a:pathLst>
                <a:path w="1299" h="1299" extrusionOk="0">
                  <a:moveTo>
                    <a:pt x="640" y="0"/>
                  </a:moveTo>
                  <a:cubicBezTo>
                    <a:pt x="330" y="0"/>
                    <a:pt x="0" y="330"/>
                    <a:pt x="0" y="640"/>
                  </a:cubicBezTo>
                  <a:cubicBezTo>
                    <a:pt x="0" y="969"/>
                    <a:pt x="330" y="1298"/>
                    <a:pt x="640" y="1298"/>
                  </a:cubicBezTo>
                  <a:cubicBezTo>
                    <a:pt x="969" y="1298"/>
                    <a:pt x="1298" y="969"/>
                    <a:pt x="1298" y="640"/>
                  </a:cubicBezTo>
                  <a:cubicBezTo>
                    <a:pt x="1298" y="330"/>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rot="-5400000">
              <a:off x="1285505" y="156237"/>
              <a:ext cx="56312" cy="55488"/>
            </a:xfrm>
            <a:custGeom>
              <a:avLst/>
              <a:gdLst/>
              <a:ahLst/>
              <a:cxnLst/>
              <a:rect l="l" t="t" r="r" b="b"/>
              <a:pathLst>
                <a:path w="1299" h="1280" extrusionOk="0">
                  <a:moveTo>
                    <a:pt x="640" y="1"/>
                  </a:moveTo>
                  <a:cubicBezTo>
                    <a:pt x="330" y="1"/>
                    <a:pt x="0" y="311"/>
                    <a:pt x="0" y="640"/>
                  </a:cubicBezTo>
                  <a:cubicBezTo>
                    <a:pt x="0" y="969"/>
                    <a:pt x="330" y="1279"/>
                    <a:pt x="640" y="1279"/>
                  </a:cubicBezTo>
                  <a:cubicBezTo>
                    <a:pt x="969" y="1279"/>
                    <a:pt x="1298" y="969"/>
                    <a:pt x="1298" y="640"/>
                  </a:cubicBezTo>
                  <a:cubicBezTo>
                    <a:pt x="1298" y="311"/>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rot="-5400000">
              <a:off x="1107055" y="155825"/>
              <a:ext cx="56312" cy="56312"/>
            </a:xfrm>
            <a:custGeom>
              <a:avLst/>
              <a:gdLst/>
              <a:ahLst/>
              <a:cxnLst/>
              <a:rect l="l" t="t" r="r" b="b"/>
              <a:pathLst>
                <a:path w="1299" h="1299" extrusionOk="0">
                  <a:moveTo>
                    <a:pt x="640" y="1"/>
                  </a:moveTo>
                  <a:cubicBezTo>
                    <a:pt x="330" y="1"/>
                    <a:pt x="0" y="330"/>
                    <a:pt x="0" y="640"/>
                  </a:cubicBezTo>
                  <a:cubicBezTo>
                    <a:pt x="0" y="970"/>
                    <a:pt x="330" y="1299"/>
                    <a:pt x="640" y="1299"/>
                  </a:cubicBezTo>
                  <a:cubicBezTo>
                    <a:pt x="969" y="1299"/>
                    <a:pt x="1298" y="970"/>
                    <a:pt x="1298" y="640"/>
                  </a:cubicBezTo>
                  <a:cubicBezTo>
                    <a:pt x="1298" y="330"/>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rot="-5400000">
              <a:off x="926957"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rot="-5400000">
              <a:off x="748507" y="157515"/>
              <a:ext cx="56312" cy="52930"/>
            </a:xfrm>
            <a:custGeom>
              <a:avLst/>
              <a:gdLst/>
              <a:ahLst/>
              <a:cxnLst/>
              <a:rect l="l" t="t" r="r" b="b"/>
              <a:pathLst>
                <a:path w="1299" h="1221" extrusionOk="0">
                  <a:moveTo>
                    <a:pt x="640" y="1"/>
                  </a:moveTo>
                  <a:cubicBezTo>
                    <a:pt x="330" y="1"/>
                    <a:pt x="0" y="252"/>
                    <a:pt x="0" y="562"/>
                  </a:cubicBezTo>
                  <a:cubicBezTo>
                    <a:pt x="0" y="969"/>
                    <a:pt x="330" y="1221"/>
                    <a:pt x="640" y="1221"/>
                  </a:cubicBezTo>
                  <a:cubicBezTo>
                    <a:pt x="969" y="1221"/>
                    <a:pt x="1298" y="969"/>
                    <a:pt x="1298" y="562"/>
                  </a:cubicBezTo>
                  <a:cubicBezTo>
                    <a:pt x="1298" y="252"/>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rot="-5400000">
              <a:off x="22818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 name="Google Shape;62;p2"/>
          <p:cNvSpPr txBox="1">
            <a:spLocks noGrp="1"/>
          </p:cNvSpPr>
          <p:nvPr>
            <p:ph type="ctrTitle"/>
          </p:nvPr>
        </p:nvSpPr>
        <p:spPr>
          <a:xfrm>
            <a:off x="847200" y="1183975"/>
            <a:ext cx="3914100" cy="2460300"/>
          </a:xfrm>
          <a:prstGeom prst="rect">
            <a:avLst/>
          </a:prstGeom>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lvl1pPr lvl="0" algn="l" rtl="0">
              <a:spcBef>
                <a:spcPts val="0"/>
              </a:spcBef>
              <a:spcAft>
                <a:spcPts val="0"/>
              </a:spcAft>
              <a:buSzPts val="4800"/>
              <a:buNone/>
              <a:defRPr sz="46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63" name="Google Shape;63;p2"/>
          <p:cNvSpPr txBox="1">
            <a:spLocks noGrp="1"/>
          </p:cNvSpPr>
          <p:nvPr>
            <p:ph type="subTitle" idx="1"/>
          </p:nvPr>
        </p:nvSpPr>
        <p:spPr>
          <a:xfrm>
            <a:off x="847125" y="3738100"/>
            <a:ext cx="3914100" cy="405900"/>
          </a:xfrm>
          <a:prstGeom prst="rect">
            <a:avLst/>
          </a:prstGeom>
          <a:gradFill>
            <a:gsLst>
              <a:gs pos="0">
                <a:schemeClr val="accent3"/>
              </a:gs>
              <a:gs pos="100000">
                <a:schemeClr val="accent4"/>
              </a:gs>
            </a:gsLst>
            <a:lin ang="13500032" scaled="0"/>
          </a:gradFill>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600">
                <a:solidFill>
                  <a:schemeClr val="lt1"/>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64" name="Google Shape;64;p2"/>
          <p:cNvSpPr>
            <a:spLocks noGrp="1"/>
          </p:cNvSpPr>
          <p:nvPr>
            <p:ph type="pic" idx="2"/>
          </p:nvPr>
        </p:nvSpPr>
        <p:spPr>
          <a:xfrm>
            <a:off x="4891175" y="1183975"/>
            <a:ext cx="3405600" cy="2940600"/>
          </a:xfrm>
          <a:prstGeom prst="rect">
            <a:avLst/>
          </a:prstGeom>
          <a:noFill/>
          <a:ln w="19050" cap="flat" cmpd="sng">
            <a:solidFill>
              <a:schemeClr val="accent5"/>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59"/>
        <p:cNvGrpSpPr/>
        <p:nvPr/>
      </p:nvGrpSpPr>
      <p:grpSpPr>
        <a:xfrm>
          <a:off x="0" y="0"/>
          <a:ext cx="0" cy="0"/>
          <a:chOff x="0" y="0"/>
          <a:chExt cx="0" cy="0"/>
        </a:xfrm>
      </p:grpSpPr>
      <p:pic>
        <p:nvPicPr>
          <p:cNvPr id="560" name="Google Shape;560;p11"/>
          <p:cNvPicPr preferRelativeResize="0"/>
          <p:nvPr/>
        </p:nvPicPr>
        <p:blipFill>
          <a:blip r:embed="rId2">
            <a:alphaModFix/>
          </a:blip>
          <a:stretch>
            <a:fillRect/>
          </a:stretch>
        </p:blipFill>
        <p:spPr>
          <a:xfrm rot="-5400000">
            <a:off x="1993300" y="-1993300"/>
            <a:ext cx="5152625" cy="9139226"/>
          </a:xfrm>
          <a:prstGeom prst="rect">
            <a:avLst/>
          </a:prstGeom>
          <a:noFill/>
          <a:ln>
            <a:noFill/>
          </a:ln>
        </p:spPr>
      </p:pic>
      <p:sp>
        <p:nvSpPr>
          <p:cNvPr id="561" name="Google Shape;561;p11"/>
          <p:cNvSpPr/>
          <p:nvPr/>
        </p:nvSpPr>
        <p:spPr>
          <a:xfrm>
            <a:off x="0" y="3681125"/>
            <a:ext cx="9144000" cy="1462200"/>
          </a:xfrm>
          <a:prstGeom prst="rect">
            <a:avLst/>
          </a:pr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11"/>
          <p:cNvSpPr txBox="1">
            <a:spLocks noGrp="1"/>
          </p:cNvSpPr>
          <p:nvPr>
            <p:ph type="title" hasCustomPrompt="1"/>
          </p:nvPr>
        </p:nvSpPr>
        <p:spPr>
          <a:xfrm>
            <a:off x="1788075" y="913275"/>
            <a:ext cx="5567700" cy="1151400"/>
          </a:xfrm>
          <a:prstGeom prst="rect">
            <a:avLst/>
          </a:prstGeom>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7200"/>
              <a:buNone/>
              <a:defRPr sz="72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563" name="Google Shape;563;p11"/>
          <p:cNvSpPr txBox="1">
            <a:spLocks noGrp="1"/>
          </p:cNvSpPr>
          <p:nvPr>
            <p:ph type="subTitle" idx="1"/>
          </p:nvPr>
        </p:nvSpPr>
        <p:spPr>
          <a:xfrm>
            <a:off x="1788076" y="2215550"/>
            <a:ext cx="5567700" cy="405900"/>
          </a:xfrm>
          <a:prstGeom prst="rect">
            <a:avLst/>
          </a:prstGeom>
          <a:gradFill>
            <a:gsLst>
              <a:gs pos="0">
                <a:schemeClr val="accent3"/>
              </a:gs>
              <a:gs pos="100000">
                <a:schemeClr val="accent4"/>
              </a:gs>
            </a:gsLst>
            <a:lin ang="13500032" scaled="0"/>
          </a:gradFill>
        </p:spPr>
        <p:txBody>
          <a:bodyPr spcFirstLastPara="1" wrap="square" lIns="91425" tIns="91425" rIns="91425" bIns="91425" anchor="ctr" anchorCtr="0">
            <a:noAutofit/>
          </a:bodyPr>
          <a:lstStyle>
            <a:lvl1pPr lvl="0" algn="ctr">
              <a:spcBef>
                <a:spcPts val="0"/>
              </a:spcBef>
              <a:spcAft>
                <a:spcPts val="0"/>
              </a:spcAft>
              <a:buSzPts val="1400"/>
              <a:buNone/>
              <a:defRPr sz="16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4" name="Google Shape;564;p11"/>
          <p:cNvSpPr>
            <a:spLocks noGrp="1"/>
          </p:cNvSpPr>
          <p:nvPr>
            <p:ph type="pic" idx="2"/>
          </p:nvPr>
        </p:nvSpPr>
        <p:spPr>
          <a:xfrm>
            <a:off x="1788125" y="2772325"/>
            <a:ext cx="5567700" cy="1830900"/>
          </a:xfrm>
          <a:prstGeom prst="rect">
            <a:avLst/>
          </a:prstGeom>
          <a:noFill/>
          <a:ln w="19050" cap="flat" cmpd="sng">
            <a:solidFill>
              <a:schemeClr val="accent5"/>
            </a:solidFill>
            <a:prstDash val="solid"/>
            <a:round/>
            <a:headEnd type="none" w="sm" len="sm"/>
            <a:tailEnd type="none" w="sm" len="sm"/>
          </a:ln>
          <a:effectLst>
            <a:outerShdw blurRad="57150" dist="19050" dir="5400000" algn="bl" rotWithShape="0">
              <a:srgbClr val="000000">
                <a:alpha val="50000"/>
              </a:srgbClr>
            </a:outerShdw>
          </a:effectLst>
        </p:spPr>
      </p:sp>
      <p:grpSp>
        <p:nvGrpSpPr>
          <p:cNvPr id="565" name="Google Shape;565;p11"/>
          <p:cNvGrpSpPr/>
          <p:nvPr/>
        </p:nvGrpSpPr>
        <p:grpSpPr>
          <a:xfrm>
            <a:off x="8047120" y="-563637"/>
            <a:ext cx="1656312" cy="1660374"/>
            <a:chOff x="2929375" y="236175"/>
            <a:chExt cx="805325" cy="807300"/>
          </a:xfrm>
        </p:grpSpPr>
        <p:sp>
          <p:nvSpPr>
            <p:cNvPr id="566" name="Google Shape;566;p11"/>
            <p:cNvSpPr/>
            <p:nvPr/>
          </p:nvSpPr>
          <p:spPr>
            <a:xfrm>
              <a:off x="2986025" y="241975"/>
              <a:ext cx="280400" cy="191800"/>
            </a:xfrm>
            <a:custGeom>
              <a:avLst/>
              <a:gdLst/>
              <a:ahLst/>
              <a:cxnLst/>
              <a:rect l="l" t="t" r="r" b="b"/>
              <a:pathLst>
                <a:path w="11216" h="7672" extrusionOk="0">
                  <a:moveTo>
                    <a:pt x="11216" y="1"/>
                  </a:moveTo>
                  <a:cubicBezTo>
                    <a:pt x="10964" y="1"/>
                    <a:pt x="10809" y="98"/>
                    <a:pt x="10577" y="98"/>
                  </a:cubicBezTo>
                  <a:lnTo>
                    <a:pt x="310" y="7110"/>
                  </a:lnTo>
                  <a:cubicBezTo>
                    <a:pt x="233" y="7265"/>
                    <a:pt x="155" y="7439"/>
                    <a:pt x="0" y="7672"/>
                  </a:cubicBezTo>
                  <a:lnTo>
                    <a:pt x="112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11"/>
            <p:cNvSpPr/>
            <p:nvPr/>
          </p:nvSpPr>
          <p:spPr>
            <a:xfrm>
              <a:off x="2951650" y="236175"/>
              <a:ext cx="395650" cy="270250"/>
            </a:xfrm>
            <a:custGeom>
              <a:avLst/>
              <a:gdLst/>
              <a:ahLst/>
              <a:cxnLst/>
              <a:rect l="l" t="t" r="r" b="b"/>
              <a:pathLst>
                <a:path w="15826" h="10810" extrusionOk="0">
                  <a:moveTo>
                    <a:pt x="15341" y="1"/>
                  </a:moveTo>
                  <a:lnTo>
                    <a:pt x="155" y="10402"/>
                  </a:lnTo>
                  <a:cubicBezTo>
                    <a:pt x="155" y="10499"/>
                    <a:pt x="78" y="10654"/>
                    <a:pt x="0" y="10809"/>
                  </a:cubicBezTo>
                  <a:lnTo>
                    <a:pt x="158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1"/>
            <p:cNvSpPr/>
            <p:nvPr/>
          </p:nvSpPr>
          <p:spPr>
            <a:xfrm>
              <a:off x="2935650" y="241975"/>
              <a:ext cx="472175" cy="324975"/>
            </a:xfrm>
            <a:custGeom>
              <a:avLst/>
              <a:gdLst/>
              <a:ahLst/>
              <a:cxnLst/>
              <a:rect l="l" t="t" r="r" b="b"/>
              <a:pathLst>
                <a:path w="18887" h="12999" extrusionOk="0">
                  <a:moveTo>
                    <a:pt x="18558" y="1"/>
                  </a:moveTo>
                  <a:lnTo>
                    <a:pt x="78" y="12689"/>
                  </a:lnTo>
                  <a:cubicBezTo>
                    <a:pt x="78" y="12766"/>
                    <a:pt x="78" y="12844"/>
                    <a:pt x="1" y="12999"/>
                  </a:cubicBezTo>
                  <a:lnTo>
                    <a:pt x="18887" y="98"/>
                  </a:lnTo>
                  <a:cubicBezTo>
                    <a:pt x="18790" y="1"/>
                    <a:pt x="18713" y="1"/>
                    <a:pt x="185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1"/>
            <p:cNvSpPr/>
            <p:nvPr/>
          </p:nvSpPr>
          <p:spPr>
            <a:xfrm>
              <a:off x="2929375" y="254100"/>
              <a:ext cx="530750" cy="367575"/>
            </a:xfrm>
            <a:custGeom>
              <a:avLst/>
              <a:gdLst/>
              <a:ahLst/>
              <a:cxnLst/>
              <a:rect l="l" t="t" r="r" b="b"/>
              <a:pathLst>
                <a:path w="21230" h="14703" extrusionOk="0">
                  <a:moveTo>
                    <a:pt x="20978" y="0"/>
                  </a:moveTo>
                  <a:lnTo>
                    <a:pt x="77" y="14373"/>
                  </a:lnTo>
                  <a:cubicBezTo>
                    <a:pt x="77" y="14451"/>
                    <a:pt x="0" y="14528"/>
                    <a:pt x="0" y="14702"/>
                  </a:cubicBezTo>
                  <a:lnTo>
                    <a:pt x="21230" y="97"/>
                  </a:lnTo>
                  <a:cubicBezTo>
                    <a:pt x="21152" y="97"/>
                    <a:pt x="21075" y="97"/>
                    <a:pt x="209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1"/>
            <p:cNvSpPr/>
            <p:nvPr/>
          </p:nvSpPr>
          <p:spPr>
            <a:xfrm>
              <a:off x="2929375" y="272500"/>
              <a:ext cx="577250" cy="397600"/>
            </a:xfrm>
            <a:custGeom>
              <a:avLst/>
              <a:gdLst/>
              <a:ahLst/>
              <a:cxnLst/>
              <a:rect l="l" t="t" r="r" b="b"/>
              <a:pathLst>
                <a:path w="23090" h="15904" extrusionOk="0">
                  <a:moveTo>
                    <a:pt x="22838" y="0"/>
                  </a:moveTo>
                  <a:lnTo>
                    <a:pt x="0" y="15574"/>
                  </a:lnTo>
                  <a:cubicBezTo>
                    <a:pt x="77" y="15729"/>
                    <a:pt x="77" y="15826"/>
                    <a:pt x="77" y="15903"/>
                  </a:cubicBezTo>
                  <a:lnTo>
                    <a:pt x="23089" y="155"/>
                  </a:lnTo>
                  <a:cubicBezTo>
                    <a:pt x="23012" y="78"/>
                    <a:pt x="22915" y="78"/>
                    <a:pt x="228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1"/>
            <p:cNvSpPr/>
            <p:nvPr/>
          </p:nvSpPr>
          <p:spPr>
            <a:xfrm>
              <a:off x="2935650" y="294775"/>
              <a:ext cx="611175" cy="421825"/>
            </a:xfrm>
            <a:custGeom>
              <a:avLst/>
              <a:gdLst/>
              <a:ahLst/>
              <a:cxnLst/>
              <a:rect l="l" t="t" r="r" b="b"/>
              <a:pathLst>
                <a:path w="24447" h="16873" extrusionOk="0">
                  <a:moveTo>
                    <a:pt x="24214" y="0"/>
                  </a:moveTo>
                  <a:lnTo>
                    <a:pt x="1" y="16543"/>
                  </a:lnTo>
                  <a:cubicBezTo>
                    <a:pt x="1" y="16620"/>
                    <a:pt x="1" y="16698"/>
                    <a:pt x="78" y="16872"/>
                  </a:cubicBezTo>
                  <a:lnTo>
                    <a:pt x="24446" y="155"/>
                  </a:lnTo>
                  <a:cubicBezTo>
                    <a:pt x="24369" y="78"/>
                    <a:pt x="24291" y="0"/>
                    <a:pt x="242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1"/>
            <p:cNvSpPr/>
            <p:nvPr/>
          </p:nvSpPr>
          <p:spPr>
            <a:xfrm>
              <a:off x="2945350" y="318975"/>
              <a:ext cx="637775" cy="439750"/>
            </a:xfrm>
            <a:custGeom>
              <a:avLst/>
              <a:gdLst/>
              <a:ahLst/>
              <a:cxnLst/>
              <a:rect l="l" t="t" r="r" b="b"/>
              <a:pathLst>
                <a:path w="25511" h="17590" extrusionOk="0">
                  <a:moveTo>
                    <a:pt x="25279" y="1"/>
                  </a:moveTo>
                  <a:lnTo>
                    <a:pt x="0" y="17357"/>
                  </a:lnTo>
                  <a:cubicBezTo>
                    <a:pt x="0" y="17434"/>
                    <a:pt x="97" y="17512"/>
                    <a:pt x="97" y="17589"/>
                  </a:cubicBezTo>
                  <a:lnTo>
                    <a:pt x="25511" y="156"/>
                  </a:lnTo>
                  <a:cubicBezTo>
                    <a:pt x="25434" y="78"/>
                    <a:pt x="25356" y="78"/>
                    <a:pt x="252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1"/>
            <p:cNvSpPr/>
            <p:nvPr/>
          </p:nvSpPr>
          <p:spPr>
            <a:xfrm>
              <a:off x="2959875" y="347075"/>
              <a:ext cx="655700" cy="449900"/>
            </a:xfrm>
            <a:custGeom>
              <a:avLst/>
              <a:gdLst/>
              <a:ahLst/>
              <a:cxnLst/>
              <a:rect l="l" t="t" r="r" b="b"/>
              <a:pathLst>
                <a:path w="26228" h="17996" extrusionOk="0">
                  <a:moveTo>
                    <a:pt x="25976" y="0"/>
                  </a:moveTo>
                  <a:lnTo>
                    <a:pt x="0" y="17763"/>
                  </a:lnTo>
                  <a:cubicBezTo>
                    <a:pt x="0" y="17841"/>
                    <a:pt x="78" y="17918"/>
                    <a:pt x="78" y="17996"/>
                  </a:cubicBezTo>
                  <a:lnTo>
                    <a:pt x="26228" y="155"/>
                  </a:lnTo>
                  <a:cubicBezTo>
                    <a:pt x="26150" y="78"/>
                    <a:pt x="26053" y="0"/>
                    <a:pt x="259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1"/>
            <p:cNvSpPr/>
            <p:nvPr/>
          </p:nvSpPr>
          <p:spPr>
            <a:xfrm>
              <a:off x="2977800" y="377575"/>
              <a:ext cx="663925" cy="457650"/>
            </a:xfrm>
            <a:custGeom>
              <a:avLst/>
              <a:gdLst/>
              <a:ahLst/>
              <a:cxnLst/>
              <a:rect l="l" t="t" r="r" b="b"/>
              <a:pathLst>
                <a:path w="26557" h="18306" extrusionOk="0">
                  <a:moveTo>
                    <a:pt x="26402" y="1"/>
                  </a:moveTo>
                  <a:lnTo>
                    <a:pt x="0" y="18073"/>
                  </a:lnTo>
                  <a:cubicBezTo>
                    <a:pt x="0" y="18151"/>
                    <a:pt x="78" y="18228"/>
                    <a:pt x="78" y="18306"/>
                  </a:cubicBezTo>
                  <a:lnTo>
                    <a:pt x="26557" y="156"/>
                  </a:lnTo>
                  <a:cubicBezTo>
                    <a:pt x="26557" y="78"/>
                    <a:pt x="26479" y="1"/>
                    <a:pt x="264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1"/>
            <p:cNvSpPr/>
            <p:nvPr/>
          </p:nvSpPr>
          <p:spPr>
            <a:xfrm>
              <a:off x="2998125" y="409550"/>
              <a:ext cx="669750" cy="460075"/>
            </a:xfrm>
            <a:custGeom>
              <a:avLst/>
              <a:gdLst/>
              <a:ahLst/>
              <a:cxnLst/>
              <a:rect l="l" t="t" r="r" b="b"/>
              <a:pathLst>
                <a:path w="26790" h="18403" extrusionOk="0">
                  <a:moveTo>
                    <a:pt x="26635" y="0"/>
                  </a:moveTo>
                  <a:lnTo>
                    <a:pt x="1" y="18170"/>
                  </a:lnTo>
                  <a:cubicBezTo>
                    <a:pt x="78" y="18247"/>
                    <a:pt x="78" y="18247"/>
                    <a:pt x="78" y="18325"/>
                  </a:cubicBezTo>
                  <a:lnTo>
                    <a:pt x="156" y="18402"/>
                  </a:lnTo>
                  <a:lnTo>
                    <a:pt x="26790" y="174"/>
                  </a:lnTo>
                  <a:cubicBezTo>
                    <a:pt x="26712" y="174"/>
                    <a:pt x="26712" y="78"/>
                    <a:pt x="26712" y="78"/>
                  </a:cubicBezTo>
                  <a:lnTo>
                    <a:pt x="2663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1"/>
            <p:cNvSpPr/>
            <p:nvPr/>
          </p:nvSpPr>
          <p:spPr>
            <a:xfrm>
              <a:off x="3022350" y="443925"/>
              <a:ext cx="665875" cy="458125"/>
            </a:xfrm>
            <a:custGeom>
              <a:avLst/>
              <a:gdLst/>
              <a:ahLst/>
              <a:cxnLst/>
              <a:rect l="l" t="t" r="r" b="b"/>
              <a:pathLst>
                <a:path w="26635" h="18325" extrusionOk="0">
                  <a:moveTo>
                    <a:pt x="26557" y="0"/>
                  </a:moveTo>
                  <a:lnTo>
                    <a:pt x="0" y="18170"/>
                  </a:lnTo>
                  <a:cubicBezTo>
                    <a:pt x="78" y="18247"/>
                    <a:pt x="155" y="18247"/>
                    <a:pt x="155" y="18325"/>
                  </a:cubicBezTo>
                  <a:lnTo>
                    <a:pt x="26634" y="252"/>
                  </a:lnTo>
                  <a:cubicBezTo>
                    <a:pt x="26634" y="155"/>
                    <a:pt x="26557" y="78"/>
                    <a:pt x="265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1"/>
            <p:cNvSpPr/>
            <p:nvPr/>
          </p:nvSpPr>
          <p:spPr>
            <a:xfrm>
              <a:off x="3050425" y="480250"/>
              <a:ext cx="655725" cy="451825"/>
            </a:xfrm>
            <a:custGeom>
              <a:avLst/>
              <a:gdLst/>
              <a:ahLst/>
              <a:cxnLst/>
              <a:rect l="l" t="t" r="r" b="b"/>
              <a:pathLst>
                <a:path w="26229" h="18073" extrusionOk="0">
                  <a:moveTo>
                    <a:pt x="26151" y="0"/>
                  </a:moveTo>
                  <a:lnTo>
                    <a:pt x="1" y="17918"/>
                  </a:lnTo>
                  <a:cubicBezTo>
                    <a:pt x="78" y="17995"/>
                    <a:pt x="156" y="17995"/>
                    <a:pt x="252" y="18073"/>
                  </a:cubicBezTo>
                  <a:lnTo>
                    <a:pt x="26228" y="252"/>
                  </a:lnTo>
                  <a:cubicBezTo>
                    <a:pt x="26228" y="155"/>
                    <a:pt x="26151" y="78"/>
                    <a:pt x="261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1"/>
            <p:cNvSpPr/>
            <p:nvPr/>
          </p:nvSpPr>
          <p:spPr>
            <a:xfrm>
              <a:off x="3082875" y="520425"/>
              <a:ext cx="637300" cy="440225"/>
            </a:xfrm>
            <a:custGeom>
              <a:avLst/>
              <a:gdLst/>
              <a:ahLst/>
              <a:cxnLst/>
              <a:rect l="l" t="t" r="r" b="b"/>
              <a:pathLst>
                <a:path w="25492" h="17609" extrusionOk="0">
                  <a:moveTo>
                    <a:pt x="25414" y="1"/>
                  </a:moveTo>
                  <a:lnTo>
                    <a:pt x="0" y="17434"/>
                  </a:lnTo>
                  <a:cubicBezTo>
                    <a:pt x="78" y="17434"/>
                    <a:pt x="155" y="17531"/>
                    <a:pt x="233" y="17609"/>
                  </a:cubicBezTo>
                  <a:lnTo>
                    <a:pt x="25492" y="253"/>
                  </a:lnTo>
                  <a:cubicBezTo>
                    <a:pt x="25492" y="175"/>
                    <a:pt x="25414" y="98"/>
                    <a:pt x="254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11"/>
            <p:cNvSpPr/>
            <p:nvPr/>
          </p:nvSpPr>
          <p:spPr>
            <a:xfrm>
              <a:off x="3119200" y="563050"/>
              <a:ext cx="611150" cy="421825"/>
            </a:xfrm>
            <a:custGeom>
              <a:avLst/>
              <a:gdLst/>
              <a:ahLst/>
              <a:cxnLst/>
              <a:rect l="l" t="t" r="r" b="b"/>
              <a:pathLst>
                <a:path w="24446" h="16873" extrusionOk="0">
                  <a:moveTo>
                    <a:pt x="24368" y="1"/>
                  </a:moveTo>
                  <a:lnTo>
                    <a:pt x="0" y="16698"/>
                  </a:lnTo>
                  <a:cubicBezTo>
                    <a:pt x="78" y="16795"/>
                    <a:pt x="155" y="16795"/>
                    <a:pt x="233" y="16872"/>
                  </a:cubicBezTo>
                  <a:lnTo>
                    <a:pt x="24446" y="233"/>
                  </a:lnTo>
                  <a:cubicBezTo>
                    <a:pt x="24446" y="156"/>
                    <a:pt x="24368" y="78"/>
                    <a:pt x="243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11"/>
            <p:cNvSpPr/>
            <p:nvPr/>
          </p:nvSpPr>
          <p:spPr>
            <a:xfrm>
              <a:off x="3159375" y="609550"/>
              <a:ext cx="575325" cy="397600"/>
            </a:xfrm>
            <a:custGeom>
              <a:avLst/>
              <a:gdLst/>
              <a:ahLst/>
              <a:cxnLst/>
              <a:rect l="l" t="t" r="r" b="b"/>
              <a:pathLst>
                <a:path w="23013" h="15904" extrusionOk="0">
                  <a:moveTo>
                    <a:pt x="23013" y="0"/>
                  </a:moveTo>
                  <a:lnTo>
                    <a:pt x="1" y="15729"/>
                  </a:lnTo>
                  <a:cubicBezTo>
                    <a:pt x="78" y="15806"/>
                    <a:pt x="156" y="15806"/>
                    <a:pt x="253" y="15903"/>
                  </a:cubicBezTo>
                  <a:lnTo>
                    <a:pt x="23013" y="233"/>
                  </a:lnTo>
                  <a:lnTo>
                    <a:pt x="230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1"/>
            <p:cNvSpPr/>
            <p:nvPr/>
          </p:nvSpPr>
          <p:spPr>
            <a:xfrm>
              <a:off x="3203925" y="657975"/>
              <a:ext cx="530775" cy="365150"/>
            </a:xfrm>
            <a:custGeom>
              <a:avLst/>
              <a:gdLst/>
              <a:ahLst/>
              <a:cxnLst/>
              <a:rect l="l" t="t" r="r" b="b"/>
              <a:pathLst>
                <a:path w="21231" h="14606" extrusionOk="0">
                  <a:moveTo>
                    <a:pt x="21231" y="0"/>
                  </a:moveTo>
                  <a:lnTo>
                    <a:pt x="1" y="14528"/>
                  </a:lnTo>
                  <a:cubicBezTo>
                    <a:pt x="156" y="14606"/>
                    <a:pt x="233" y="14606"/>
                    <a:pt x="311" y="14606"/>
                  </a:cubicBezTo>
                  <a:lnTo>
                    <a:pt x="21231" y="310"/>
                  </a:lnTo>
                  <a:lnTo>
                    <a:pt x="212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1"/>
            <p:cNvSpPr/>
            <p:nvPr/>
          </p:nvSpPr>
          <p:spPr>
            <a:xfrm>
              <a:off x="3256225" y="712200"/>
              <a:ext cx="472200" cy="324975"/>
            </a:xfrm>
            <a:custGeom>
              <a:avLst/>
              <a:gdLst/>
              <a:ahLst/>
              <a:cxnLst/>
              <a:rect l="l" t="t" r="r" b="b"/>
              <a:pathLst>
                <a:path w="18888" h="12999" extrusionOk="0">
                  <a:moveTo>
                    <a:pt x="18887" y="1"/>
                  </a:moveTo>
                  <a:lnTo>
                    <a:pt x="1" y="12921"/>
                  </a:lnTo>
                  <a:cubicBezTo>
                    <a:pt x="156" y="12921"/>
                    <a:pt x="253" y="12998"/>
                    <a:pt x="408" y="12998"/>
                  </a:cubicBezTo>
                  <a:lnTo>
                    <a:pt x="18887" y="330"/>
                  </a:lnTo>
                  <a:lnTo>
                    <a:pt x="1888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11"/>
            <p:cNvSpPr/>
            <p:nvPr/>
          </p:nvSpPr>
          <p:spPr>
            <a:xfrm>
              <a:off x="3318700" y="772750"/>
              <a:ext cx="393725" cy="270725"/>
            </a:xfrm>
            <a:custGeom>
              <a:avLst/>
              <a:gdLst/>
              <a:ahLst/>
              <a:cxnLst/>
              <a:rect l="l" t="t" r="r" b="b"/>
              <a:pathLst>
                <a:path w="15749" h="10829" extrusionOk="0">
                  <a:moveTo>
                    <a:pt x="15749" y="0"/>
                  </a:moveTo>
                  <a:lnTo>
                    <a:pt x="1" y="10828"/>
                  </a:lnTo>
                  <a:lnTo>
                    <a:pt x="485" y="10828"/>
                  </a:lnTo>
                  <a:lnTo>
                    <a:pt x="15671" y="407"/>
                  </a:lnTo>
                  <a:cubicBezTo>
                    <a:pt x="15671" y="252"/>
                    <a:pt x="15749" y="174"/>
                    <a:pt x="157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11"/>
            <p:cNvSpPr/>
            <p:nvPr/>
          </p:nvSpPr>
          <p:spPr>
            <a:xfrm>
              <a:off x="3399575" y="845375"/>
              <a:ext cx="280425" cy="191800"/>
            </a:xfrm>
            <a:custGeom>
              <a:avLst/>
              <a:gdLst/>
              <a:ahLst/>
              <a:cxnLst/>
              <a:rect l="l" t="t" r="r" b="b"/>
              <a:pathLst>
                <a:path w="11217" h="7672" extrusionOk="0">
                  <a:moveTo>
                    <a:pt x="11216" y="1"/>
                  </a:moveTo>
                  <a:lnTo>
                    <a:pt x="1" y="7671"/>
                  </a:lnTo>
                  <a:cubicBezTo>
                    <a:pt x="233" y="7594"/>
                    <a:pt x="407" y="7594"/>
                    <a:pt x="562" y="7594"/>
                  </a:cubicBezTo>
                  <a:lnTo>
                    <a:pt x="10887" y="485"/>
                  </a:lnTo>
                  <a:cubicBezTo>
                    <a:pt x="10984" y="330"/>
                    <a:pt x="11061" y="175"/>
                    <a:pt x="11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 name="Google Shape;585;p11"/>
          <p:cNvGrpSpPr/>
          <p:nvPr/>
        </p:nvGrpSpPr>
        <p:grpSpPr>
          <a:xfrm>
            <a:off x="4302975" y="232600"/>
            <a:ext cx="538025" cy="157800"/>
            <a:chOff x="2575325" y="1348650"/>
            <a:chExt cx="538025" cy="157800"/>
          </a:xfrm>
        </p:grpSpPr>
        <p:sp>
          <p:nvSpPr>
            <p:cNvPr id="586" name="Google Shape;586;p11"/>
            <p:cNvSpPr/>
            <p:nvPr/>
          </p:nvSpPr>
          <p:spPr>
            <a:xfrm>
              <a:off x="2575325"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11"/>
            <p:cNvSpPr/>
            <p:nvPr/>
          </p:nvSpPr>
          <p:spPr>
            <a:xfrm>
              <a:off x="2765438"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1"/>
            <p:cNvSpPr/>
            <p:nvPr/>
          </p:nvSpPr>
          <p:spPr>
            <a:xfrm>
              <a:off x="2955550"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 name="Google Shape;589;p11"/>
          <p:cNvGrpSpPr/>
          <p:nvPr/>
        </p:nvGrpSpPr>
        <p:grpSpPr>
          <a:xfrm>
            <a:off x="322789" y="68312"/>
            <a:ext cx="925310" cy="943383"/>
            <a:chOff x="595389" y="1761100"/>
            <a:chExt cx="925310" cy="943383"/>
          </a:xfrm>
        </p:grpSpPr>
        <p:cxnSp>
          <p:nvCxnSpPr>
            <p:cNvPr id="590" name="Google Shape;590;p11"/>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591" name="Google Shape;591;p11"/>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592" name="Google Shape;592;p11"/>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grpSp>
        <p:nvGrpSpPr>
          <p:cNvPr id="593" name="Google Shape;593;p11"/>
          <p:cNvGrpSpPr/>
          <p:nvPr/>
        </p:nvGrpSpPr>
        <p:grpSpPr>
          <a:xfrm>
            <a:off x="8637789" y="2336900"/>
            <a:ext cx="925310" cy="943383"/>
            <a:chOff x="595389" y="1761100"/>
            <a:chExt cx="925310" cy="943383"/>
          </a:xfrm>
        </p:grpSpPr>
        <p:cxnSp>
          <p:nvCxnSpPr>
            <p:cNvPr id="594" name="Google Shape;594;p11"/>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595" name="Google Shape;595;p11"/>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596" name="Google Shape;596;p11"/>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grpSp>
        <p:nvGrpSpPr>
          <p:cNvPr id="597" name="Google Shape;597;p11"/>
          <p:cNvGrpSpPr/>
          <p:nvPr/>
        </p:nvGrpSpPr>
        <p:grpSpPr>
          <a:xfrm>
            <a:off x="7206822" y="4794825"/>
            <a:ext cx="1584577" cy="196549"/>
            <a:chOff x="750197" y="155825"/>
            <a:chExt cx="1584577" cy="196549"/>
          </a:xfrm>
        </p:grpSpPr>
        <p:sp>
          <p:nvSpPr>
            <p:cNvPr id="598" name="Google Shape;598;p11"/>
            <p:cNvSpPr/>
            <p:nvPr/>
          </p:nvSpPr>
          <p:spPr>
            <a:xfrm rot="-5400000">
              <a:off x="20937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11"/>
            <p:cNvSpPr/>
            <p:nvPr/>
          </p:nvSpPr>
          <p:spPr>
            <a:xfrm rot="-5400000">
              <a:off x="1915294" y="299855"/>
              <a:ext cx="52930" cy="52107"/>
            </a:xfrm>
            <a:custGeom>
              <a:avLst/>
              <a:gdLst/>
              <a:ahLst/>
              <a:cxnLst/>
              <a:rect l="l" t="t" r="r" b="b"/>
              <a:pathLst>
                <a:path w="1221" h="1202" extrusionOk="0">
                  <a:moveTo>
                    <a:pt x="659" y="1"/>
                  </a:moveTo>
                  <a:cubicBezTo>
                    <a:pt x="252" y="1"/>
                    <a:pt x="0" y="233"/>
                    <a:pt x="0" y="563"/>
                  </a:cubicBezTo>
                  <a:cubicBezTo>
                    <a:pt x="0" y="969"/>
                    <a:pt x="252" y="1202"/>
                    <a:pt x="659" y="1202"/>
                  </a:cubicBezTo>
                  <a:cubicBezTo>
                    <a:pt x="969" y="1202"/>
                    <a:pt x="1221" y="969"/>
                    <a:pt x="1221" y="563"/>
                  </a:cubicBezTo>
                  <a:cubicBezTo>
                    <a:pt x="1221" y="233"/>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11"/>
            <p:cNvSpPr/>
            <p:nvPr/>
          </p:nvSpPr>
          <p:spPr>
            <a:xfrm rot="-5400000">
              <a:off x="1735196" y="297753"/>
              <a:ext cx="52930" cy="56312"/>
            </a:xfrm>
            <a:custGeom>
              <a:avLst/>
              <a:gdLst/>
              <a:ahLst/>
              <a:cxnLst/>
              <a:rect l="l" t="t" r="r" b="b"/>
              <a:pathLst>
                <a:path w="1221" h="1299" extrusionOk="0">
                  <a:moveTo>
                    <a:pt x="659" y="0"/>
                  </a:moveTo>
                  <a:cubicBezTo>
                    <a:pt x="252" y="0"/>
                    <a:pt x="0" y="330"/>
                    <a:pt x="0" y="640"/>
                  </a:cubicBezTo>
                  <a:cubicBezTo>
                    <a:pt x="0" y="969"/>
                    <a:pt x="252" y="1298"/>
                    <a:pt x="659" y="1298"/>
                  </a:cubicBezTo>
                  <a:cubicBezTo>
                    <a:pt x="969" y="1298"/>
                    <a:pt x="1221" y="969"/>
                    <a:pt x="1221" y="640"/>
                  </a:cubicBezTo>
                  <a:cubicBezTo>
                    <a:pt x="1221" y="330"/>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11"/>
            <p:cNvSpPr/>
            <p:nvPr/>
          </p:nvSpPr>
          <p:spPr>
            <a:xfrm rot="-5400000">
              <a:off x="1556334" y="297753"/>
              <a:ext cx="52930" cy="56312"/>
            </a:xfrm>
            <a:custGeom>
              <a:avLst/>
              <a:gdLst/>
              <a:ahLst/>
              <a:cxnLst/>
              <a:rect l="l" t="t" r="r" b="b"/>
              <a:pathLst>
                <a:path w="1221" h="1299" extrusionOk="0">
                  <a:moveTo>
                    <a:pt x="659" y="0"/>
                  </a:moveTo>
                  <a:cubicBezTo>
                    <a:pt x="252" y="0"/>
                    <a:pt x="0" y="330"/>
                    <a:pt x="0" y="659"/>
                  </a:cubicBezTo>
                  <a:cubicBezTo>
                    <a:pt x="0" y="969"/>
                    <a:pt x="252" y="1298"/>
                    <a:pt x="659" y="1298"/>
                  </a:cubicBezTo>
                  <a:cubicBezTo>
                    <a:pt x="969" y="1298"/>
                    <a:pt x="1221" y="969"/>
                    <a:pt x="1221" y="659"/>
                  </a:cubicBezTo>
                  <a:cubicBezTo>
                    <a:pt x="1221" y="330"/>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11"/>
            <p:cNvSpPr/>
            <p:nvPr/>
          </p:nvSpPr>
          <p:spPr>
            <a:xfrm rot="-5400000">
              <a:off x="1378296" y="297753"/>
              <a:ext cx="52930" cy="56312"/>
            </a:xfrm>
            <a:custGeom>
              <a:avLst/>
              <a:gdLst/>
              <a:ahLst/>
              <a:cxnLst/>
              <a:rect l="l" t="t" r="r" b="b"/>
              <a:pathLst>
                <a:path w="1221" h="1299" extrusionOk="0">
                  <a:moveTo>
                    <a:pt x="659" y="1"/>
                  </a:moveTo>
                  <a:cubicBezTo>
                    <a:pt x="252" y="1"/>
                    <a:pt x="0" y="330"/>
                    <a:pt x="0" y="640"/>
                  </a:cubicBezTo>
                  <a:cubicBezTo>
                    <a:pt x="0" y="969"/>
                    <a:pt x="252" y="1299"/>
                    <a:pt x="659" y="1299"/>
                  </a:cubicBezTo>
                  <a:cubicBezTo>
                    <a:pt x="969" y="1299"/>
                    <a:pt x="1221" y="969"/>
                    <a:pt x="1221" y="640"/>
                  </a:cubicBezTo>
                  <a:cubicBezTo>
                    <a:pt x="1221" y="330"/>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11"/>
            <p:cNvSpPr/>
            <p:nvPr/>
          </p:nvSpPr>
          <p:spPr>
            <a:xfrm rot="-5400000">
              <a:off x="1197765" y="299422"/>
              <a:ext cx="52930" cy="52974"/>
            </a:xfrm>
            <a:custGeom>
              <a:avLst/>
              <a:gdLst/>
              <a:ahLst/>
              <a:cxnLst/>
              <a:rect l="l" t="t" r="r" b="b"/>
              <a:pathLst>
                <a:path w="1221" h="1222" extrusionOk="0">
                  <a:moveTo>
                    <a:pt x="659" y="1"/>
                  </a:moveTo>
                  <a:cubicBezTo>
                    <a:pt x="252" y="1"/>
                    <a:pt x="0" y="253"/>
                    <a:pt x="0" y="660"/>
                  </a:cubicBezTo>
                  <a:cubicBezTo>
                    <a:pt x="0" y="970"/>
                    <a:pt x="252" y="1221"/>
                    <a:pt x="659" y="1221"/>
                  </a:cubicBezTo>
                  <a:cubicBezTo>
                    <a:pt x="969" y="1221"/>
                    <a:pt x="1221" y="970"/>
                    <a:pt x="1221" y="660"/>
                  </a:cubicBezTo>
                  <a:cubicBezTo>
                    <a:pt x="1221" y="253"/>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11"/>
            <p:cNvSpPr/>
            <p:nvPr/>
          </p:nvSpPr>
          <p:spPr>
            <a:xfrm rot="-5400000">
              <a:off x="1019336" y="299855"/>
              <a:ext cx="52930" cy="52107"/>
            </a:xfrm>
            <a:custGeom>
              <a:avLst/>
              <a:gdLst/>
              <a:ahLst/>
              <a:cxnLst/>
              <a:rect l="l" t="t" r="r" b="b"/>
              <a:pathLst>
                <a:path w="1221" h="1202" extrusionOk="0">
                  <a:moveTo>
                    <a:pt x="659" y="0"/>
                  </a:moveTo>
                  <a:cubicBezTo>
                    <a:pt x="252" y="0"/>
                    <a:pt x="0" y="233"/>
                    <a:pt x="0" y="640"/>
                  </a:cubicBezTo>
                  <a:cubicBezTo>
                    <a:pt x="0" y="969"/>
                    <a:pt x="252" y="1201"/>
                    <a:pt x="659" y="1201"/>
                  </a:cubicBezTo>
                  <a:cubicBezTo>
                    <a:pt x="969" y="1201"/>
                    <a:pt x="1221" y="969"/>
                    <a:pt x="1221" y="640"/>
                  </a:cubicBezTo>
                  <a:cubicBezTo>
                    <a:pt x="1221" y="233"/>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11"/>
            <p:cNvSpPr/>
            <p:nvPr/>
          </p:nvSpPr>
          <p:spPr>
            <a:xfrm rot="-5400000">
              <a:off x="840886" y="299443"/>
              <a:ext cx="52930" cy="52930"/>
            </a:xfrm>
            <a:custGeom>
              <a:avLst/>
              <a:gdLst/>
              <a:ahLst/>
              <a:cxnLst/>
              <a:rect l="l" t="t" r="r" b="b"/>
              <a:pathLst>
                <a:path w="1221" h="1221" extrusionOk="0">
                  <a:moveTo>
                    <a:pt x="659" y="1"/>
                  </a:moveTo>
                  <a:cubicBezTo>
                    <a:pt x="252" y="1"/>
                    <a:pt x="0" y="252"/>
                    <a:pt x="0" y="582"/>
                  </a:cubicBezTo>
                  <a:cubicBezTo>
                    <a:pt x="0" y="969"/>
                    <a:pt x="252" y="1221"/>
                    <a:pt x="659" y="1221"/>
                  </a:cubicBezTo>
                  <a:cubicBezTo>
                    <a:pt x="969" y="1221"/>
                    <a:pt x="1221" y="969"/>
                    <a:pt x="1221" y="582"/>
                  </a:cubicBezTo>
                  <a:cubicBezTo>
                    <a:pt x="1221" y="252"/>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1"/>
            <p:cNvSpPr/>
            <p:nvPr/>
          </p:nvSpPr>
          <p:spPr>
            <a:xfrm rot="-5400000">
              <a:off x="2181051" y="155825"/>
              <a:ext cx="56312" cy="56312"/>
            </a:xfrm>
            <a:custGeom>
              <a:avLst/>
              <a:gdLst/>
              <a:ahLst/>
              <a:cxnLst/>
              <a:rect l="l" t="t" r="r" b="b"/>
              <a:pathLst>
                <a:path w="1299" h="1299" extrusionOk="0">
                  <a:moveTo>
                    <a:pt x="640" y="1"/>
                  </a:moveTo>
                  <a:cubicBezTo>
                    <a:pt x="330" y="1"/>
                    <a:pt x="0" y="330"/>
                    <a:pt x="0" y="659"/>
                  </a:cubicBezTo>
                  <a:cubicBezTo>
                    <a:pt x="0" y="969"/>
                    <a:pt x="330" y="1299"/>
                    <a:pt x="640" y="1299"/>
                  </a:cubicBezTo>
                  <a:cubicBezTo>
                    <a:pt x="969" y="1299"/>
                    <a:pt x="1298" y="969"/>
                    <a:pt x="1298" y="659"/>
                  </a:cubicBezTo>
                  <a:cubicBezTo>
                    <a:pt x="1298" y="330"/>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11"/>
            <p:cNvSpPr/>
            <p:nvPr/>
          </p:nvSpPr>
          <p:spPr>
            <a:xfrm rot="-5400000">
              <a:off x="2000953"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11"/>
            <p:cNvSpPr/>
            <p:nvPr/>
          </p:nvSpPr>
          <p:spPr>
            <a:xfrm rot="-5400000">
              <a:off x="1822503" y="157515"/>
              <a:ext cx="56312" cy="52930"/>
            </a:xfrm>
            <a:custGeom>
              <a:avLst/>
              <a:gdLst/>
              <a:ahLst/>
              <a:cxnLst/>
              <a:rect l="l" t="t" r="r" b="b"/>
              <a:pathLst>
                <a:path w="1299" h="1221" extrusionOk="0">
                  <a:moveTo>
                    <a:pt x="640" y="0"/>
                  </a:moveTo>
                  <a:cubicBezTo>
                    <a:pt x="330" y="0"/>
                    <a:pt x="0" y="252"/>
                    <a:pt x="0" y="562"/>
                  </a:cubicBezTo>
                  <a:cubicBezTo>
                    <a:pt x="0" y="969"/>
                    <a:pt x="330" y="1221"/>
                    <a:pt x="640" y="1221"/>
                  </a:cubicBezTo>
                  <a:cubicBezTo>
                    <a:pt x="969" y="1221"/>
                    <a:pt x="1298" y="969"/>
                    <a:pt x="1298" y="562"/>
                  </a:cubicBezTo>
                  <a:cubicBezTo>
                    <a:pt x="1298" y="252"/>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11"/>
            <p:cNvSpPr/>
            <p:nvPr/>
          </p:nvSpPr>
          <p:spPr>
            <a:xfrm rot="-5400000">
              <a:off x="1644053" y="157927"/>
              <a:ext cx="56312" cy="52107"/>
            </a:xfrm>
            <a:custGeom>
              <a:avLst/>
              <a:gdLst/>
              <a:ahLst/>
              <a:cxnLst/>
              <a:rect l="l" t="t" r="r" b="b"/>
              <a:pathLst>
                <a:path w="1299" h="1202" extrusionOk="0">
                  <a:moveTo>
                    <a:pt x="640" y="1"/>
                  </a:moveTo>
                  <a:cubicBezTo>
                    <a:pt x="330" y="1"/>
                    <a:pt x="0" y="233"/>
                    <a:pt x="0" y="563"/>
                  </a:cubicBezTo>
                  <a:cubicBezTo>
                    <a:pt x="0" y="969"/>
                    <a:pt x="330" y="1202"/>
                    <a:pt x="640" y="1202"/>
                  </a:cubicBezTo>
                  <a:cubicBezTo>
                    <a:pt x="969" y="1202"/>
                    <a:pt x="1298" y="969"/>
                    <a:pt x="1298" y="563"/>
                  </a:cubicBezTo>
                  <a:cubicBezTo>
                    <a:pt x="1298" y="233"/>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11"/>
            <p:cNvSpPr/>
            <p:nvPr/>
          </p:nvSpPr>
          <p:spPr>
            <a:xfrm rot="-5400000">
              <a:off x="1463955" y="155825"/>
              <a:ext cx="56312" cy="56312"/>
            </a:xfrm>
            <a:custGeom>
              <a:avLst/>
              <a:gdLst/>
              <a:ahLst/>
              <a:cxnLst/>
              <a:rect l="l" t="t" r="r" b="b"/>
              <a:pathLst>
                <a:path w="1299" h="1299" extrusionOk="0">
                  <a:moveTo>
                    <a:pt x="640" y="0"/>
                  </a:moveTo>
                  <a:cubicBezTo>
                    <a:pt x="330" y="0"/>
                    <a:pt x="0" y="330"/>
                    <a:pt x="0" y="640"/>
                  </a:cubicBezTo>
                  <a:cubicBezTo>
                    <a:pt x="0" y="969"/>
                    <a:pt x="330" y="1298"/>
                    <a:pt x="640" y="1298"/>
                  </a:cubicBezTo>
                  <a:cubicBezTo>
                    <a:pt x="969" y="1298"/>
                    <a:pt x="1298" y="969"/>
                    <a:pt x="1298" y="640"/>
                  </a:cubicBezTo>
                  <a:cubicBezTo>
                    <a:pt x="1298" y="330"/>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11"/>
            <p:cNvSpPr/>
            <p:nvPr/>
          </p:nvSpPr>
          <p:spPr>
            <a:xfrm rot="-5400000">
              <a:off x="1285505" y="156237"/>
              <a:ext cx="56312" cy="55488"/>
            </a:xfrm>
            <a:custGeom>
              <a:avLst/>
              <a:gdLst/>
              <a:ahLst/>
              <a:cxnLst/>
              <a:rect l="l" t="t" r="r" b="b"/>
              <a:pathLst>
                <a:path w="1299" h="1280" extrusionOk="0">
                  <a:moveTo>
                    <a:pt x="640" y="1"/>
                  </a:moveTo>
                  <a:cubicBezTo>
                    <a:pt x="330" y="1"/>
                    <a:pt x="0" y="311"/>
                    <a:pt x="0" y="640"/>
                  </a:cubicBezTo>
                  <a:cubicBezTo>
                    <a:pt x="0" y="969"/>
                    <a:pt x="330" y="1279"/>
                    <a:pt x="640" y="1279"/>
                  </a:cubicBezTo>
                  <a:cubicBezTo>
                    <a:pt x="969" y="1279"/>
                    <a:pt x="1298" y="969"/>
                    <a:pt x="1298" y="640"/>
                  </a:cubicBezTo>
                  <a:cubicBezTo>
                    <a:pt x="1298" y="311"/>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11"/>
            <p:cNvSpPr/>
            <p:nvPr/>
          </p:nvSpPr>
          <p:spPr>
            <a:xfrm rot="-5400000">
              <a:off x="1107055" y="155825"/>
              <a:ext cx="56312" cy="56312"/>
            </a:xfrm>
            <a:custGeom>
              <a:avLst/>
              <a:gdLst/>
              <a:ahLst/>
              <a:cxnLst/>
              <a:rect l="l" t="t" r="r" b="b"/>
              <a:pathLst>
                <a:path w="1299" h="1299" extrusionOk="0">
                  <a:moveTo>
                    <a:pt x="640" y="1"/>
                  </a:moveTo>
                  <a:cubicBezTo>
                    <a:pt x="330" y="1"/>
                    <a:pt x="0" y="330"/>
                    <a:pt x="0" y="640"/>
                  </a:cubicBezTo>
                  <a:cubicBezTo>
                    <a:pt x="0" y="970"/>
                    <a:pt x="330" y="1299"/>
                    <a:pt x="640" y="1299"/>
                  </a:cubicBezTo>
                  <a:cubicBezTo>
                    <a:pt x="969" y="1299"/>
                    <a:pt x="1298" y="970"/>
                    <a:pt x="1298" y="640"/>
                  </a:cubicBezTo>
                  <a:cubicBezTo>
                    <a:pt x="1298" y="330"/>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11"/>
            <p:cNvSpPr/>
            <p:nvPr/>
          </p:nvSpPr>
          <p:spPr>
            <a:xfrm rot="-5400000">
              <a:off x="926957"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11"/>
            <p:cNvSpPr/>
            <p:nvPr/>
          </p:nvSpPr>
          <p:spPr>
            <a:xfrm rot="-5400000">
              <a:off x="748507" y="157515"/>
              <a:ext cx="56312" cy="52930"/>
            </a:xfrm>
            <a:custGeom>
              <a:avLst/>
              <a:gdLst/>
              <a:ahLst/>
              <a:cxnLst/>
              <a:rect l="l" t="t" r="r" b="b"/>
              <a:pathLst>
                <a:path w="1299" h="1221" extrusionOk="0">
                  <a:moveTo>
                    <a:pt x="640" y="1"/>
                  </a:moveTo>
                  <a:cubicBezTo>
                    <a:pt x="330" y="1"/>
                    <a:pt x="0" y="252"/>
                    <a:pt x="0" y="562"/>
                  </a:cubicBezTo>
                  <a:cubicBezTo>
                    <a:pt x="0" y="969"/>
                    <a:pt x="330" y="1221"/>
                    <a:pt x="640" y="1221"/>
                  </a:cubicBezTo>
                  <a:cubicBezTo>
                    <a:pt x="969" y="1221"/>
                    <a:pt x="1298" y="969"/>
                    <a:pt x="1298" y="562"/>
                  </a:cubicBezTo>
                  <a:cubicBezTo>
                    <a:pt x="1298" y="252"/>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11"/>
            <p:cNvSpPr/>
            <p:nvPr/>
          </p:nvSpPr>
          <p:spPr>
            <a:xfrm rot="-5400000">
              <a:off x="22818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 name="Google Shape;616;p11"/>
          <p:cNvGrpSpPr/>
          <p:nvPr/>
        </p:nvGrpSpPr>
        <p:grpSpPr>
          <a:xfrm>
            <a:off x="-719905" y="4169388"/>
            <a:ext cx="1656312" cy="1660374"/>
            <a:chOff x="2929375" y="236175"/>
            <a:chExt cx="805325" cy="807300"/>
          </a:xfrm>
        </p:grpSpPr>
        <p:sp>
          <p:nvSpPr>
            <p:cNvPr id="617" name="Google Shape;617;p11"/>
            <p:cNvSpPr/>
            <p:nvPr/>
          </p:nvSpPr>
          <p:spPr>
            <a:xfrm>
              <a:off x="2986025" y="241975"/>
              <a:ext cx="280400" cy="191800"/>
            </a:xfrm>
            <a:custGeom>
              <a:avLst/>
              <a:gdLst/>
              <a:ahLst/>
              <a:cxnLst/>
              <a:rect l="l" t="t" r="r" b="b"/>
              <a:pathLst>
                <a:path w="11216" h="7672" extrusionOk="0">
                  <a:moveTo>
                    <a:pt x="11216" y="1"/>
                  </a:moveTo>
                  <a:cubicBezTo>
                    <a:pt x="10964" y="1"/>
                    <a:pt x="10809" y="98"/>
                    <a:pt x="10577" y="98"/>
                  </a:cubicBezTo>
                  <a:lnTo>
                    <a:pt x="310" y="7110"/>
                  </a:lnTo>
                  <a:cubicBezTo>
                    <a:pt x="233" y="7265"/>
                    <a:pt x="155" y="7439"/>
                    <a:pt x="0" y="7672"/>
                  </a:cubicBezTo>
                  <a:lnTo>
                    <a:pt x="112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11"/>
            <p:cNvSpPr/>
            <p:nvPr/>
          </p:nvSpPr>
          <p:spPr>
            <a:xfrm>
              <a:off x="2951650" y="236175"/>
              <a:ext cx="395650" cy="270250"/>
            </a:xfrm>
            <a:custGeom>
              <a:avLst/>
              <a:gdLst/>
              <a:ahLst/>
              <a:cxnLst/>
              <a:rect l="l" t="t" r="r" b="b"/>
              <a:pathLst>
                <a:path w="15826" h="10810" extrusionOk="0">
                  <a:moveTo>
                    <a:pt x="15341" y="1"/>
                  </a:moveTo>
                  <a:lnTo>
                    <a:pt x="155" y="10402"/>
                  </a:lnTo>
                  <a:cubicBezTo>
                    <a:pt x="155" y="10499"/>
                    <a:pt x="78" y="10654"/>
                    <a:pt x="0" y="10809"/>
                  </a:cubicBezTo>
                  <a:lnTo>
                    <a:pt x="158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11"/>
            <p:cNvSpPr/>
            <p:nvPr/>
          </p:nvSpPr>
          <p:spPr>
            <a:xfrm>
              <a:off x="2935650" y="241975"/>
              <a:ext cx="472175" cy="324975"/>
            </a:xfrm>
            <a:custGeom>
              <a:avLst/>
              <a:gdLst/>
              <a:ahLst/>
              <a:cxnLst/>
              <a:rect l="l" t="t" r="r" b="b"/>
              <a:pathLst>
                <a:path w="18887" h="12999" extrusionOk="0">
                  <a:moveTo>
                    <a:pt x="18558" y="1"/>
                  </a:moveTo>
                  <a:lnTo>
                    <a:pt x="78" y="12689"/>
                  </a:lnTo>
                  <a:cubicBezTo>
                    <a:pt x="78" y="12766"/>
                    <a:pt x="78" y="12844"/>
                    <a:pt x="1" y="12999"/>
                  </a:cubicBezTo>
                  <a:lnTo>
                    <a:pt x="18887" y="98"/>
                  </a:lnTo>
                  <a:cubicBezTo>
                    <a:pt x="18790" y="1"/>
                    <a:pt x="18713" y="1"/>
                    <a:pt x="185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1"/>
            <p:cNvSpPr/>
            <p:nvPr/>
          </p:nvSpPr>
          <p:spPr>
            <a:xfrm>
              <a:off x="2929375" y="254100"/>
              <a:ext cx="530750" cy="367575"/>
            </a:xfrm>
            <a:custGeom>
              <a:avLst/>
              <a:gdLst/>
              <a:ahLst/>
              <a:cxnLst/>
              <a:rect l="l" t="t" r="r" b="b"/>
              <a:pathLst>
                <a:path w="21230" h="14703" extrusionOk="0">
                  <a:moveTo>
                    <a:pt x="20978" y="0"/>
                  </a:moveTo>
                  <a:lnTo>
                    <a:pt x="77" y="14373"/>
                  </a:lnTo>
                  <a:cubicBezTo>
                    <a:pt x="77" y="14451"/>
                    <a:pt x="0" y="14528"/>
                    <a:pt x="0" y="14702"/>
                  </a:cubicBezTo>
                  <a:lnTo>
                    <a:pt x="21230" y="97"/>
                  </a:lnTo>
                  <a:cubicBezTo>
                    <a:pt x="21152" y="97"/>
                    <a:pt x="21075" y="97"/>
                    <a:pt x="209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11"/>
            <p:cNvSpPr/>
            <p:nvPr/>
          </p:nvSpPr>
          <p:spPr>
            <a:xfrm>
              <a:off x="2929375" y="272500"/>
              <a:ext cx="577250" cy="397600"/>
            </a:xfrm>
            <a:custGeom>
              <a:avLst/>
              <a:gdLst/>
              <a:ahLst/>
              <a:cxnLst/>
              <a:rect l="l" t="t" r="r" b="b"/>
              <a:pathLst>
                <a:path w="23090" h="15904" extrusionOk="0">
                  <a:moveTo>
                    <a:pt x="22838" y="0"/>
                  </a:moveTo>
                  <a:lnTo>
                    <a:pt x="0" y="15574"/>
                  </a:lnTo>
                  <a:cubicBezTo>
                    <a:pt x="77" y="15729"/>
                    <a:pt x="77" y="15826"/>
                    <a:pt x="77" y="15903"/>
                  </a:cubicBezTo>
                  <a:lnTo>
                    <a:pt x="23089" y="155"/>
                  </a:lnTo>
                  <a:cubicBezTo>
                    <a:pt x="23012" y="78"/>
                    <a:pt x="22915" y="78"/>
                    <a:pt x="228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11"/>
            <p:cNvSpPr/>
            <p:nvPr/>
          </p:nvSpPr>
          <p:spPr>
            <a:xfrm>
              <a:off x="2935650" y="294775"/>
              <a:ext cx="611175" cy="421825"/>
            </a:xfrm>
            <a:custGeom>
              <a:avLst/>
              <a:gdLst/>
              <a:ahLst/>
              <a:cxnLst/>
              <a:rect l="l" t="t" r="r" b="b"/>
              <a:pathLst>
                <a:path w="24447" h="16873" extrusionOk="0">
                  <a:moveTo>
                    <a:pt x="24214" y="0"/>
                  </a:moveTo>
                  <a:lnTo>
                    <a:pt x="1" y="16543"/>
                  </a:lnTo>
                  <a:cubicBezTo>
                    <a:pt x="1" y="16620"/>
                    <a:pt x="1" y="16698"/>
                    <a:pt x="78" y="16872"/>
                  </a:cubicBezTo>
                  <a:lnTo>
                    <a:pt x="24446" y="155"/>
                  </a:lnTo>
                  <a:cubicBezTo>
                    <a:pt x="24369" y="78"/>
                    <a:pt x="24291" y="0"/>
                    <a:pt x="242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11"/>
            <p:cNvSpPr/>
            <p:nvPr/>
          </p:nvSpPr>
          <p:spPr>
            <a:xfrm>
              <a:off x="2945350" y="318975"/>
              <a:ext cx="637775" cy="439750"/>
            </a:xfrm>
            <a:custGeom>
              <a:avLst/>
              <a:gdLst/>
              <a:ahLst/>
              <a:cxnLst/>
              <a:rect l="l" t="t" r="r" b="b"/>
              <a:pathLst>
                <a:path w="25511" h="17590" extrusionOk="0">
                  <a:moveTo>
                    <a:pt x="25279" y="1"/>
                  </a:moveTo>
                  <a:lnTo>
                    <a:pt x="0" y="17357"/>
                  </a:lnTo>
                  <a:cubicBezTo>
                    <a:pt x="0" y="17434"/>
                    <a:pt x="97" y="17512"/>
                    <a:pt x="97" y="17589"/>
                  </a:cubicBezTo>
                  <a:lnTo>
                    <a:pt x="25511" y="156"/>
                  </a:lnTo>
                  <a:cubicBezTo>
                    <a:pt x="25434" y="78"/>
                    <a:pt x="25356" y="78"/>
                    <a:pt x="252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11"/>
            <p:cNvSpPr/>
            <p:nvPr/>
          </p:nvSpPr>
          <p:spPr>
            <a:xfrm>
              <a:off x="2959875" y="347075"/>
              <a:ext cx="655700" cy="449900"/>
            </a:xfrm>
            <a:custGeom>
              <a:avLst/>
              <a:gdLst/>
              <a:ahLst/>
              <a:cxnLst/>
              <a:rect l="l" t="t" r="r" b="b"/>
              <a:pathLst>
                <a:path w="26228" h="17996" extrusionOk="0">
                  <a:moveTo>
                    <a:pt x="25976" y="0"/>
                  </a:moveTo>
                  <a:lnTo>
                    <a:pt x="0" y="17763"/>
                  </a:lnTo>
                  <a:cubicBezTo>
                    <a:pt x="0" y="17841"/>
                    <a:pt x="78" y="17918"/>
                    <a:pt x="78" y="17996"/>
                  </a:cubicBezTo>
                  <a:lnTo>
                    <a:pt x="26228" y="155"/>
                  </a:lnTo>
                  <a:cubicBezTo>
                    <a:pt x="26150" y="78"/>
                    <a:pt x="26053" y="0"/>
                    <a:pt x="259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11"/>
            <p:cNvSpPr/>
            <p:nvPr/>
          </p:nvSpPr>
          <p:spPr>
            <a:xfrm>
              <a:off x="2977800" y="377575"/>
              <a:ext cx="663925" cy="457650"/>
            </a:xfrm>
            <a:custGeom>
              <a:avLst/>
              <a:gdLst/>
              <a:ahLst/>
              <a:cxnLst/>
              <a:rect l="l" t="t" r="r" b="b"/>
              <a:pathLst>
                <a:path w="26557" h="18306" extrusionOk="0">
                  <a:moveTo>
                    <a:pt x="26402" y="1"/>
                  </a:moveTo>
                  <a:lnTo>
                    <a:pt x="0" y="18073"/>
                  </a:lnTo>
                  <a:cubicBezTo>
                    <a:pt x="0" y="18151"/>
                    <a:pt x="78" y="18228"/>
                    <a:pt x="78" y="18306"/>
                  </a:cubicBezTo>
                  <a:lnTo>
                    <a:pt x="26557" y="156"/>
                  </a:lnTo>
                  <a:cubicBezTo>
                    <a:pt x="26557" y="78"/>
                    <a:pt x="26479" y="1"/>
                    <a:pt x="264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11"/>
            <p:cNvSpPr/>
            <p:nvPr/>
          </p:nvSpPr>
          <p:spPr>
            <a:xfrm>
              <a:off x="2998125" y="409550"/>
              <a:ext cx="669750" cy="460075"/>
            </a:xfrm>
            <a:custGeom>
              <a:avLst/>
              <a:gdLst/>
              <a:ahLst/>
              <a:cxnLst/>
              <a:rect l="l" t="t" r="r" b="b"/>
              <a:pathLst>
                <a:path w="26790" h="18403" extrusionOk="0">
                  <a:moveTo>
                    <a:pt x="26635" y="0"/>
                  </a:moveTo>
                  <a:lnTo>
                    <a:pt x="1" y="18170"/>
                  </a:lnTo>
                  <a:cubicBezTo>
                    <a:pt x="78" y="18247"/>
                    <a:pt x="78" y="18247"/>
                    <a:pt x="78" y="18325"/>
                  </a:cubicBezTo>
                  <a:lnTo>
                    <a:pt x="156" y="18402"/>
                  </a:lnTo>
                  <a:lnTo>
                    <a:pt x="26790" y="174"/>
                  </a:lnTo>
                  <a:cubicBezTo>
                    <a:pt x="26712" y="174"/>
                    <a:pt x="26712" y="78"/>
                    <a:pt x="26712" y="78"/>
                  </a:cubicBezTo>
                  <a:lnTo>
                    <a:pt x="2663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11"/>
            <p:cNvSpPr/>
            <p:nvPr/>
          </p:nvSpPr>
          <p:spPr>
            <a:xfrm>
              <a:off x="3022350" y="443925"/>
              <a:ext cx="665875" cy="458125"/>
            </a:xfrm>
            <a:custGeom>
              <a:avLst/>
              <a:gdLst/>
              <a:ahLst/>
              <a:cxnLst/>
              <a:rect l="l" t="t" r="r" b="b"/>
              <a:pathLst>
                <a:path w="26635" h="18325" extrusionOk="0">
                  <a:moveTo>
                    <a:pt x="26557" y="0"/>
                  </a:moveTo>
                  <a:lnTo>
                    <a:pt x="0" y="18170"/>
                  </a:lnTo>
                  <a:cubicBezTo>
                    <a:pt x="78" y="18247"/>
                    <a:pt x="155" y="18247"/>
                    <a:pt x="155" y="18325"/>
                  </a:cubicBezTo>
                  <a:lnTo>
                    <a:pt x="26634" y="252"/>
                  </a:lnTo>
                  <a:cubicBezTo>
                    <a:pt x="26634" y="155"/>
                    <a:pt x="26557" y="78"/>
                    <a:pt x="265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11"/>
            <p:cNvSpPr/>
            <p:nvPr/>
          </p:nvSpPr>
          <p:spPr>
            <a:xfrm>
              <a:off x="3050425" y="480250"/>
              <a:ext cx="655725" cy="451825"/>
            </a:xfrm>
            <a:custGeom>
              <a:avLst/>
              <a:gdLst/>
              <a:ahLst/>
              <a:cxnLst/>
              <a:rect l="l" t="t" r="r" b="b"/>
              <a:pathLst>
                <a:path w="26229" h="18073" extrusionOk="0">
                  <a:moveTo>
                    <a:pt x="26151" y="0"/>
                  </a:moveTo>
                  <a:lnTo>
                    <a:pt x="1" y="17918"/>
                  </a:lnTo>
                  <a:cubicBezTo>
                    <a:pt x="78" y="17995"/>
                    <a:pt x="156" y="17995"/>
                    <a:pt x="252" y="18073"/>
                  </a:cubicBezTo>
                  <a:lnTo>
                    <a:pt x="26228" y="252"/>
                  </a:lnTo>
                  <a:cubicBezTo>
                    <a:pt x="26228" y="155"/>
                    <a:pt x="26151" y="78"/>
                    <a:pt x="261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11"/>
            <p:cNvSpPr/>
            <p:nvPr/>
          </p:nvSpPr>
          <p:spPr>
            <a:xfrm>
              <a:off x="3082875" y="520425"/>
              <a:ext cx="637300" cy="440225"/>
            </a:xfrm>
            <a:custGeom>
              <a:avLst/>
              <a:gdLst/>
              <a:ahLst/>
              <a:cxnLst/>
              <a:rect l="l" t="t" r="r" b="b"/>
              <a:pathLst>
                <a:path w="25492" h="17609" extrusionOk="0">
                  <a:moveTo>
                    <a:pt x="25414" y="1"/>
                  </a:moveTo>
                  <a:lnTo>
                    <a:pt x="0" y="17434"/>
                  </a:lnTo>
                  <a:cubicBezTo>
                    <a:pt x="78" y="17434"/>
                    <a:pt x="155" y="17531"/>
                    <a:pt x="233" y="17609"/>
                  </a:cubicBezTo>
                  <a:lnTo>
                    <a:pt x="25492" y="253"/>
                  </a:lnTo>
                  <a:cubicBezTo>
                    <a:pt x="25492" y="175"/>
                    <a:pt x="25414" y="98"/>
                    <a:pt x="254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11"/>
            <p:cNvSpPr/>
            <p:nvPr/>
          </p:nvSpPr>
          <p:spPr>
            <a:xfrm>
              <a:off x="3119200" y="563050"/>
              <a:ext cx="611150" cy="421825"/>
            </a:xfrm>
            <a:custGeom>
              <a:avLst/>
              <a:gdLst/>
              <a:ahLst/>
              <a:cxnLst/>
              <a:rect l="l" t="t" r="r" b="b"/>
              <a:pathLst>
                <a:path w="24446" h="16873" extrusionOk="0">
                  <a:moveTo>
                    <a:pt x="24368" y="1"/>
                  </a:moveTo>
                  <a:lnTo>
                    <a:pt x="0" y="16698"/>
                  </a:lnTo>
                  <a:cubicBezTo>
                    <a:pt x="78" y="16795"/>
                    <a:pt x="155" y="16795"/>
                    <a:pt x="233" y="16872"/>
                  </a:cubicBezTo>
                  <a:lnTo>
                    <a:pt x="24446" y="233"/>
                  </a:lnTo>
                  <a:cubicBezTo>
                    <a:pt x="24446" y="156"/>
                    <a:pt x="24368" y="78"/>
                    <a:pt x="243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11"/>
            <p:cNvSpPr/>
            <p:nvPr/>
          </p:nvSpPr>
          <p:spPr>
            <a:xfrm>
              <a:off x="3159375" y="609550"/>
              <a:ext cx="575325" cy="397600"/>
            </a:xfrm>
            <a:custGeom>
              <a:avLst/>
              <a:gdLst/>
              <a:ahLst/>
              <a:cxnLst/>
              <a:rect l="l" t="t" r="r" b="b"/>
              <a:pathLst>
                <a:path w="23013" h="15904" extrusionOk="0">
                  <a:moveTo>
                    <a:pt x="23013" y="0"/>
                  </a:moveTo>
                  <a:lnTo>
                    <a:pt x="1" y="15729"/>
                  </a:lnTo>
                  <a:cubicBezTo>
                    <a:pt x="78" y="15806"/>
                    <a:pt x="156" y="15806"/>
                    <a:pt x="253" y="15903"/>
                  </a:cubicBezTo>
                  <a:lnTo>
                    <a:pt x="23013" y="233"/>
                  </a:lnTo>
                  <a:lnTo>
                    <a:pt x="230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11"/>
            <p:cNvSpPr/>
            <p:nvPr/>
          </p:nvSpPr>
          <p:spPr>
            <a:xfrm>
              <a:off x="3203925" y="657975"/>
              <a:ext cx="530775" cy="365150"/>
            </a:xfrm>
            <a:custGeom>
              <a:avLst/>
              <a:gdLst/>
              <a:ahLst/>
              <a:cxnLst/>
              <a:rect l="l" t="t" r="r" b="b"/>
              <a:pathLst>
                <a:path w="21231" h="14606" extrusionOk="0">
                  <a:moveTo>
                    <a:pt x="21231" y="0"/>
                  </a:moveTo>
                  <a:lnTo>
                    <a:pt x="1" y="14528"/>
                  </a:lnTo>
                  <a:cubicBezTo>
                    <a:pt x="156" y="14606"/>
                    <a:pt x="233" y="14606"/>
                    <a:pt x="311" y="14606"/>
                  </a:cubicBezTo>
                  <a:lnTo>
                    <a:pt x="21231" y="310"/>
                  </a:lnTo>
                  <a:lnTo>
                    <a:pt x="212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11"/>
            <p:cNvSpPr/>
            <p:nvPr/>
          </p:nvSpPr>
          <p:spPr>
            <a:xfrm>
              <a:off x="3256225" y="712200"/>
              <a:ext cx="472200" cy="324975"/>
            </a:xfrm>
            <a:custGeom>
              <a:avLst/>
              <a:gdLst/>
              <a:ahLst/>
              <a:cxnLst/>
              <a:rect l="l" t="t" r="r" b="b"/>
              <a:pathLst>
                <a:path w="18888" h="12999" extrusionOk="0">
                  <a:moveTo>
                    <a:pt x="18887" y="1"/>
                  </a:moveTo>
                  <a:lnTo>
                    <a:pt x="1" y="12921"/>
                  </a:lnTo>
                  <a:cubicBezTo>
                    <a:pt x="156" y="12921"/>
                    <a:pt x="253" y="12998"/>
                    <a:pt x="408" y="12998"/>
                  </a:cubicBezTo>
                  <a:lnTo>
                    <a:pt x="18887" y="330"/>
                  </a:lnTo>
                  <a:lnTo>
                    <a:pt x="1888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11"/>
            <p:cNvSpPr/>
            <p:nvPr/>
          </p:nvSpPr>
          <p:spPr>
            <a:xfrm>
              <a:off x="3318700" y="772750"/>
              <a:ext cx="393725" cy="270725"/>
            </a:xfrm>
            <a:custGeom>
              <a:avLst/>
              <a:gdLst/>
              <a:ahLst/>
              <a:cxnLst/>
              <a:rect l="l" t="t" r="r" b="b"/>
              <a:pathLst>
                <a:path w="15749" h="10829" extrusionOk="0">
                  <a:moveTo>
                    <a:pt x="15749" y="0"/>
                  </a:moveTo>
                  <a:lnTo>
                    <a:pt x="1" y="10828"/>
                  </a:lnTo>
                  <a:lnTo>
                    <a:pt x="485" y="10828"/>
                  </a:lnTo>
                  <a:lnTo>
                    <a:pt x="15671" y="407"/>
                  </a:lnTo>
                  <a:cubicBezTo>
                    <a:pt x="15671" y="252"/>
                    <a:pt x="15749" y="174"/>
                    <a:pt x="157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11"/>
            <p:cNvSpPr/>
            <p:nvPr/>
          </p:nvSpPr>
          <p:spPr>
            <a:xfrm>
              <a:off x="3399575" y="845375"/>
              <a:ext cx="280425" cy="191800"/>
            </a:xfrm>
            <a:custGeom>
              <a:avLst/>
              <a:gdLst/>
              <a:ahLst/>
              <a:cxnLst/>
              <a:rect l="l" t="t" r="r" b="b"/>
              <a:pathLst>
                <a:path w="11217" h="7672" extrusionOk="0">
                  <a:moveTo>
                    <a:pt x="11216" y="1"/>
                  </a:moveTo>
                  <a:lnTo>
                    <a:pt x="1" y="7671"/>
                  </a:lnTo>
                  <a:cubicBezTo>
                    <a:pt x="233" y="7594"/>
                    <a:pt x="407" y="7594"/>
                    <a:pt x="562" y="7594"/>
                  </a:cubicBezTo>
                  <a:lnTo>
                    <a:pt x="10887" y="485"/>
                  </a:lnTo>
                  <a:cubicBezTo>
                    <a:pt x="10984" y="330"/>
                    <a:pt x="11061" y="175"/>
                    <a:pt x="11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63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_1">
    <p:spTree>
      <p:nvGrpSpPr>
        <p:cNvPr id="1" name="Shape 637"/>
        <p:cNvGrpSpPr/>
        <p:nvPr/>
      </p:nvGrpSpPr>
      <p:grpSpPr>
        <a:xfrm>
          <a:off x="0" y="0"/>
          <a:ext cx="0" cy="0"/>
          <a:chOff x="0" y="0"/>
          <a:chExt cx="0" cy="0"/>
        </a:xfrm>
      </p:grpSpPr>
      <p:pic>
        <p:nvPicPr>
          <p:cNvPr id="638" name="Google Shape;638;p13"/>
          <p:cNvPicPr preferRelativeResize="0"/>
          <p:nvPr/>
        </p:nvPicPr>
        <p:blipFill>
          <a:blip r:embed="rId2">
            <a:alphaModFix/>
          </a:blip>
          <a:stretch>
            <a:fillRect/>
          </a:stretch>
        </p:blipFill>
        <p:spPr>
          <a:xfrm rot="-5400000">
            <a:off x="1993300" y="-1993300"/>
            <a:ext cx="5152625" cy="9139226"/>
          </a:xfrm>
          <a:prstGeom prst="rect">
            <a:avLst/>
          </a:prstGeom>
          <a:noFill/>
          <a:ln>
            <a:noFill/>
          </a:ln>
        </p:spPr>
      </p:pic>
      <p:sp>
        <p:nvSpPr>
          <p:cNvPr id="639" name="Google Shape;639;p13"/>
          <p:cNvSpPr/>
          <p:nvPr/>
        </p:nvSpPr>
        <p:spPr>
          <a:xfrm>
            <a:off x="7146350" y="0"/>
            <a:ext cx="1998000" cy="5143500"/>
          </a:xfrm>
          <a:prstGeom prst="rect">
            <a:avLst/>
          </a:pr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0" name="Google Shape;640;p13"/>
          <p:cNvGrpSpPr/>
          <p:nvPr/>
        </p:nvGrpSpPr>
        <p:grpSpPr>
          <a:xfrm>
            <a:off x="-317255" y="-728874"/>
            <a:ext cx="1656312" cy="1660374"/>
            <a:chOff x="2929375" y="236175"/>
            <a:chExt cx="805325" cy="807300"/>
          </a:xfrm>
        </p:grpSpPr>
        <p:sp>
          <p:nvSpPr>
            <p:cNvPr id="641" name="Google Shape;641;p13"/>
            <p:cNvSpPr/>
            <p:nvPr/>
          </p:nvSpPr>
          <p:spPr>
            <a:xfrm>
              <a:off x="2986025" y="241975"/>
              <a:ext cx="280400" cy="191800"/>
            </a:xfrm>
            <a:custGeom>
              <a:avLst/>
              <a:gdLst/>
              <a:ahLst/>
              <a:cxnLst/>
              <a:rect l="l" t="t" r="r" b="b"/>
              <a:pathLst>
                <a:path w="11216" h="7672" extrusionOk="0">
                  <a:moveTo>
                    <a:pt x="11216" y="1"/>
                  </a:moveTo>
                  <a:cubicBezTo>
                    <a:pt x="10964" y="1"/>
                    <a:pt x="10809" y="98"/>
                    <a:pt x="10577" y="98"/>
                  </a:cubicBezTo>
                  <a:lnTo>
                    <a:pt x="310" y="7110"/>
                  </a:lnTo>
                  <a:cubicBezTo>
                    <a:pt x="233" y="7265"/>
                    <a:pt x="155" y="7439"/>
                    <a:pt x="0" y="7672"/>
                  </a:cubicBezTo>
                  <a:lnTo>
                    <a:pt x="112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13"/>
            <p:cNvSpPr/>
            <p:nvPr/>
          </p:nvSpPr>
          <p:spPr>
            <a:xfrm>
              <a:off x="2951650" y="236175"/>
              <a:ext cx="395650" cy="270250"/>
            </a:xfrm>
            <a:custGeom>
              <a:avLst/>
              <a:gdLst/>
              <a:ahLst/>
              <a:cxnLst/>
              <a:rect l="l" t="t" r="r" b="b"/>
              <a:pathLst>
                <a:path w="15826" h="10810" extrusionOk="0">
                  <a:moveTo>
                    <a:pt x="15341" y="1"/>
                  </a:moveTo>
                  <a:lnTo>
                    <a:pt x="155" y="10402"/>
                  </a:lnTo>
                  <a:cubicBezTo>
                    <a:pt x="155" y="10499"/>
                    <a:pt x="78" y="10654"/>
                    <a:pt x="0" y="10809"/>
                  </a:cubicBezTo>
                  <a:lnTo>
                    <a:pt x="158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13"/>
            <p:cNvSpPr/>
            <p:nvPr/>
          </p:nvSpPr>
          <p:spPr>
            <a:xfrm>
              <a:off x="2935650" y="241975"/>
              <a:ext cx="472175" cy="324975"/>
            </a:xfrm>
            <a:custGeom>
              <a:avLst/>
              <a:gdLst/>
              <a:ahLst/>
              <a:cxnLst/>
              <a:rect l="l" t="t" r="r" b="b"/>
              <a:pathLst>
                <a:path w="18887" h="12999" extrusionOk="0">
                  <a:moveTo>
                    <a:pt x="18558" y="1"/>
                  </a:moveTo>
                  <a:lnTo>
                    <a:pt x="78" y="12689"/>
                  </a:lnTo>
                  <a:cubicBezTo>
                    <a:pt x="78" y="12766"/>
                    <a:pt x="78" y="12844"/>
                    <a:pt x="1" y="12999"/>
                  </a:cubicBezTo>
                  <a:lnTo>
                    <a:pt x="18887" y="98"/>
                  </a:lnTo>
                  <a:cubicBezTo>
                    <a:pt x="18790" y="1"/>
                    <a:pt x="18713" y="1"/>
                    <a:pt x="185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13"/>
            <p:cNvSpPr/>
            <p:nvPr/>
          </p:nvSpPr>
          <p:spPr>
            <a:xfrm>
              <a:off x="2929375" y="254100"/>
              <a:ext cx="530750" cy="367575"/>
            </a:xfrm>
            <a:custGeom>
              <a:avLst/>
              <a:gdLst/>
              <a:ahLst/>
              <a:cxnLst/>
              <a:rect l="l" t="t" r="r" b="b"/>
              <a:pathLst>
                <a:path w="21230" h="14703" extrusionOk="0">
                  <a:moveTo>
                    <a:pt x="20978" y="0"/>
                  </a:moveTo>
                  <a:lnTo>
                    <a:pt x="77" y="14373"/>
                  </a:lnTo>
                  <a:cubicBezTo>
                    <a:pt x="77" y="14451"/>
                    <a:pt x="0" y="14528"/>
                    <a:pt x="0" y="14702"/>
                  </a:cubicBezTo>
                  <a:lnTo>
                    <a:pt x="21230" y="97"/>
                  </a:lnTo>
                  <a:cubicBezTo>
                    <a:pt x="21152" y="97"/>
                    <a:pt x="21075" y="97"/>
                    <a:pt x="209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13"/>
            <p:cNvSpPr/>
            <p:nvPr/>
          </p:nvSpPr>
          <p:spPr>
            <a:xfrm>
              <a:off x="2929375" y="272500"/>
              <a:ext cx="577250" cy="397600"/>
            </a:xfrm>
            <a:custGeom>
              <a:avLst/>
              <a:gdLst/>
              <a:ahLst/>
              <a:cxnLst/>
              <a:rect l="l" t="t" r="r" b="b"/>
              <a:pathLst>
                <a:path w="23090" h="15904" extrusionOk="0">
                  <a:moveTo>
                    <a:pt x="22838" y="0"/>
                  </a:moveTo>
                  <a:lnTo>
                    <a:pt x="0" y="15574"/>
                  </a:lnTo>
                  <a:cubicBezTo>
                    <a:pt x="77" y="15729"/>
                    <a:pt x="77" y="15826"/>
                    <a:pt x="77" y="15903"/>
                  </a:cubicBezTo>
                  <a:lnTo>
                    <a:pt x="23089" y="155"/>
                  </a:lnTo>
                  <a:cubicBezTo>
                    <a:pt x="23012" y="78"/>
                    <a:pt x="22915" y="78"/>
                    <a:pt x="228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13"/>
            <p:cNvSpPr/>
            <p:nvPr/>
          </p:nvSpPr>
          <p:spPr>
            <a:xfrm>
              <a:off x="2935650" y="294775"/>
              <a:ext cx="611175" cy="421825"/>
            </a:xfrm>
            <a:custGeom>
              <a:avLst/>
              <a:gdLst/>
              <a:ahLst/>
              <a:cxnLst/>
              <a:rect l="l" t="t" r="r" b="b"/>
              <a:pathLst>
                <a:path w="24447" h="16873" extrusionOk="0">
                  <a:moveTo>
                    <a:pt x="24214" y="0"/>
                  </a:moveTo>
                  <a:lnTo>
                    <a:pt x="1" y="16543"/>
                  </a:lnTo>
                  <a:cubicBezTo>
                    <a:pt x="1" y="16620"/>
                    <a:pt x="1" y="16698"/>
                    <a:pt x="78" y="16872"/>
                  </a:cubicBezTo>
                  <a:lnTo>
                    <a:pt x="24446" y="155"/>
                  </a:lnTo>
                  <a:cubicBezTo>
                    <a:pt x="24369" y="78"/>
                    <a:pt x="24291" y="0"/>
                    <a:pt x="242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13"/>
            <p:cNvSpPr/>
            <p:nvPr/>
          </p:nvSpPr>
          <p:spPr>
            <a:xfrm>
              <a:off x="2945350" y="318975"/>
              <a:ext cx="637775" cy="439750"/>
            </a:xfrm>
            <a:custGeom>
              <a:avLst/>
              <a:gdLst/>
              <a:ahLst/>
              <a:cxnLst/>
              <a:rect l="l" t="t" r="r" b="b"/>
              <a:pathLst>
                <a:path w="25511" h="17590" extrusionOk="0">
                  <a:moveTo>
                    <a:pt x="25279" y="1"/>
                  </a:moveTo>
                  <a:lnTo>
                    <a:pt x="0" y="17357"/>
                  </a:lnTo>
                  <a:cubicBezTo>
                    <a:pt x="0" y="17434"/>
                    <a:pt x="97" y="17512"/>
                    <a:pt x="97" y="17589"/>
                  </a:cubicBezTo>
                  <a:lnTo>
                    <a:pt x="25511" y="156"/>
                  </a:lnTo>
                  <a:cubicBezTo>
                    <a:pt x="25434" y="78"/>
                    <a:pt x="25356" y="78"/>
                    <a:pt x="252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13"/>
            <p:cNvSpPr/>
            <p:nvPr/>
          </p:nvSpPr>
          <p:spPr>
            <a:xfrm>
              <a:off x="2959875" y="347075"/>
              <a:ext cx="655700" cy="449900"/>
            </a:xfrm>
            <a:custGeom>
              <a:avLst/>
              <a:gdLst/>
              <a:ahLst/>
              <a:cxnLst/>
              <a:rect l="l" t="t" r="r" b="b"/>
              <a:pathLst>
                <a:path w="26228" h="17996" extrusionOk="0">
                  <a:moveTo>
                    <a:pt x="25976" y="0"/>
                  </a:moveTo>
                  <a:lnTo>
                    <a:pt x="0" y="17763"/>
                  </a:lnTo>
                  <a:cubicBezTo>
                    <a:pt x="0" y="17841"/>
                    <a:pt x="78" y="17918"/>
                    <a:pt x="78" y="17996"/>
                  </a:cubicBezTo>
                  <a:lnTo>
                    <a:pt x="26228" y="155"/>
                  </a:lnTo>
                  <a:cubicBezTo>
                    <a:pt x="26150" y="78"/>
                    <a:pt x="26053" y="0"/>
                    <a:pt x="259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13"/>
            <p:cNvSpPr/>
            <p:nvPr/>
          </p:nvSpPr>
          <p:spPr>
            <a:xfrm>
              <a:off x="2977800" y="377575"/>
              <a:ext cx="663925" cy="457650"/>
            </a:xfrm>
            <a:custGeom>
              <a:avLst/>
              <a:gdLst/>
              <a:ahLst/>
              <a:cxnLst/>
              <a:rect l="l" t="t" r="r" b="b"/>
              <a:pathLst>
                <a:path w="26557" h="18306" extrusionOk="0">
                  <a:moveTo>
                    <a:pt x="26402" y="1"/>
                  </a:moveTo>
                  <a:lnTo>
                    <a:pt x="0" y="18073"/>
                  </a:lnTo>
                  <a:cubicBezTo>
                    <a:pt x="0" y="18151"/>
                    <a:pt x="78" y="18228"/>
                    <a:pt x="78" y="18306"/>
                  </a:cubicBezTo>
                  <a:lnTo>
                    <a:pt x="26557" y="156"/>
                  </a:lnTo>
                  <a:cubicBezTo>
                    <a:pt x="26557" y="78"/>
                    <a:pt x="26479" y="1"/>
                    <a:pt x="264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13"/>
            <p:cNvSpPr/>
            <p:nvPr/>
          </p:nvSpPr>
          <p:spPr>
            <a:xfrm>
              <a:off x="2998125" y="409550"/>
              <a:ext cx="669750" cy="460075"/>
            </a:xfrm>
            <a:custGeom>
              <a:avLst/>
              <a:gdLst/>
              <a:ahLst/>
              <a:cxnLst/>
              <a:rect l="l" t="t" r="r" b="b"/>
              <a:pathLst>
                <a:path w="26790" h="18403" extrusionOk="0">
                  <a:moveTo>
                    <a:pt x="26635" y="0"/>
                  </a:moveTo>
                  <a:lnTo>
                    <a:pt x="1" y="18170"/>
                  </a:lnTo>
                  <a:cubicBezTo>
                    <a:pt x="78" y="18247"/>
                    <a:pt x="78" y="18247"/>
                    <a:pt x="78" y="18325"/>
                  </a:cubicBezTo>
                  <a:lnTo>
                    <a:pt x="156" y="18402"/>
                  </a:lnTo>
                  <a:lnTo>
                    <a:pt x="26790" y="174"/>
                  </a:lnTo>
                  <a:cubicBezTo>
                    <a:pt x="26712" y="174"/>
                    <a:pt x="26712" y="78"/>
                    <a:pt x="26712" y="78"/>
                  </a:cubicBezTo>
                  <a:lnTo>
                    <a:pt x="2663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13"/>
            <p:cNvSpPr/>
            <p:nvPr/>
          </p:nvSpPr>
          <p:spPr>
            <a:xfrm>
              <a:off x="3022350" y="443925"/>
              <a:ext cx="665875" cy="458125"/>
            </a:xfrm>
            <a:custGeom>
              <a:avLst/>
              <a:gdLst/>
              <a:ahLst/>
              <a:cxnLst/>
              <a:rect l="l" t="t" r="r" b="b"/>
              <a:pathLst>
                <a:path w="26635" h="18325" extrusionOk="0">
                  <a:moveTo>
                    <a:pt x="26557" y="0"/>
                  </a:moveTo>
                  <a:lnTo>
                    <a:pt x="0" y="18170"/>
                  </a:lnTo>
                  <a:cubicBezTo>
                    <a:pt x="78" y="18247"/>
                    <a:pt x="155" y="18247"/>
                    <a:pt x="155" y="18325"/>
                  </a:cubicBezTo>
                  <a:lnTo>
                    <a:pt x="26634" y="252"/>
                  </a:lnTo>
                  <a:cubicBezTo>
                    <a:pt x="26634" y="155"/>
                    <a:pt x="26557" y="78"/>
                    <a:pt x="265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13"/>
            <p:cNvSpPr/>
            <p:nvPr/>
          </p:nvSpPr>
          <p:spPr>
            <a:xfrm>
              <a:off x="3050425" y="480250"/>
              <a:ext cx="655725" cy="451825"/>
            </a:xfrm>
            <a:custGeom>
              <a:avLst/>
              <a:gdLst/>
              <a:ahLst/>
              <a:cxnLst/>
              <a:rect l="l" t="t" r="r" b="b"/>
              <a:pathLst>
                <a:path w="26229" h="18073" extrusionOk="0">
                  <a:moveTo>
                    <a:pt x="26151" y="0"/>
                  </a:moveTo>
                  <a:lnTo>
                    <a:pt x="1" y="17918"/>
                  </a:lnTo>
                  <a:cubicBezTo>
                    <a:pt x="78" y="17995"/>
                    <a:pt x="156" y="17995"/>
                    <a:pt x="252" y="18073"/>
                  </a:cubicBezTo>
                  <a:lnTo>
                    <a:pt x="26228" y="252"/>
                  </a:lnTo>
                  <a:cubicBezTo>
                    <a:pt x="26228" y="155"/>
                    <a:pt x="26151" y="78"/>
                    <a:pt x="261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13"/>
            <p:cNvSpPr/>
            <p:nvPr/>
          </p:nvSpPr>
          <p:spPr>
            <a:xfrm>
              <a:off x="3082875" y="520425"/>
              <a:ext cx="637300" cy="440225"/>
            </a:xfrm>
            <a:custGeom>
              <a:avLst/>
              <a:gdLst/>
              <a:ahLst/>
              <a:cxnLst/>
              <a:rect l="l" t="t" r="r" b="b"/>
              <a:pathLst>
                <a:path w="25492" h="17609" extrusionOk="0">
                  <a:moveTo>
                    <a:pt x="25414" y="1"/>
                  </a:moveTo>
                  <a:lnTo>
                    <a:pt x="0" y="17434"/>
                  </a:lnTo>
                  <a:cubicBezTo>
                    <a:pt x="78" y="17434"/>
                    <a:pt x="155" y="17531"/>
                    <a:pt x="233" y="17609"/>
                  </a:cubicBezTo>
                  <a:lnTo>
                    <a:pt x="25492" y="253"/>
                  </a:lnTo>
                  <a:cubicBezTo>
                    <a:pt x="25492" y="175"/>
                    <a:pt x="25414" y="98"/>
                    <a:pt x="254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13"/>
            <p:cNvSpPr/>
            <p:nvPr/>
          </p:nvSpPr>
          <p:spPr>
            <a:xfrm>
              <a:off x="3119200" y="563050"/>
              <a:ext cx="611150" cy="421825"/>
            </a:xfrm>
            <a:custGeom>
              <a:avLst/>
              <a:gdLst/>
              <a:ahLst/>
              <a:cxnLst/>
              <a:rect l="l" t="t" r="r" b="b"/>
              <a:pathLst>
                <a:path w="24446" h="16873" extrusionOk="0">
                  <a:moveTo>
                    <a:pt x="24368" y="1"/>
                  </a:moveTo>
                  <a:lnTo>
                    <a:pt x="0" y="16698"/>
                  </a:lnTo>
                  <a:cubicBezTo>
                    <a:pt x="78" y="16795"/>
                    <a:pt x="155" y="16795"/>
                    <a:pt x="233" y="16872"/>
                  </a:cubicBezTo>
                  <a:lnTo>
                    <a:pt x="24446" y="233"/>
                  </a:lnTo>
                  <a:cubicBezTo>
                    <a:pt x="24446" y="156"/>
                    <a:pt x="24368" y="78"/>
                    <a:pt x="243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3"/>
            <p:cNvSpPr/>
            <p:nvPr/>
          </p:nvSpPr>
          <p:spPr>
            <a:xfrm>
              <a:off x="3159375" y="609550"/>
              <a:ext cx="575325" cy="397600"/>
            </a:xfrm>
            <a:custGeom>
              <a:avLst/>
              <a:gdLst/>
              <a:ahLst/>
              <a:cxnLst/>
              <a:rect l="l" t="t" r="r" b="b"/>
              <a:pathLst>
                <a:path w="23013" h="15904" extrusionOk="0">
                  <a:moveTo>
                    <a:pt x="23013" y="0"/>
                  </a:moveTo>
                  <a:lnTo>
                    <a:pt x="1" y="15729"/>
                  </a:lnTo>
                  <a:cubicBezTo>
                    <a:pt x="78" y="15806"/>
                    <a:pt x="156" y="15806"/>
                    <a:pt x="253" y="15903"/>
                  </a:cubicBezTo>
                  <a:lnTo>
                    <a:pt x="23013" y="233"/>
                  </a:lnTo>
                  <a:lnTo>
                    <a:pt x="230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3"/>
            <p:cNvSpPr/>
            <p:nvPr/>
          </p:nvSpPr>
          <p:spPr>
            <a:xfrm>
              <a:off x="3203925" y="657975"/>
              <a:ext cx="530775" cy="365150"/>
            </a:xfrm>
            <a:custGeom>
              <a:avLst/>
              <a:gdLst/>
              <a:ahLst/>
              <a:cxnLst/>
              <a:rect l="l" t="t" r="r" b="b"/>
              <a:pathLst>
                <a:path w="21231" h="14606" extrusionOk="0">
                  <a:moveTo>
                    <a:pt x="21231" y="0"/>
                  </a:moveTo>
                  <a:lnTo>
                    <a:pt x="1" y="14528"/>
                  </a:lnTo>
                  <a:cubicBezTo>
                    <a:pt x="156" y="14606"/>
                    <a:pt x="233" y="14606"/>
                    <a:pt x="311" y="14606"/>
                  </a:cubicBezTo>
                  <a:lnTo>
                    <a:pt x="21231" y="310"/>
                  </a:lnTo>
                  <a:lnTo>
                    <a:pt x="212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3"/>
            <p:cNvSpPr/>
            <p:nvPr/>
          </p:nvSpPr>
          <p:spPr>
            <a:xfrm>
              <a:off x="3256225" y="712200"/>
              <a:ext cx="472200" cy="324975"/>
            </a:xfrm>
            <a:custGeom>
              <a:avLst/>
              <a:gdLst/>
              <a:ahLst/>
              <a:cxnLst/>
              <a:rect l="l" t="t" r="r" b="b"/>
              <a:pathLst>
                <a:path w="18888" h="12999" extrusionOk="0">
                  <a:moveTo>
                    <a:pt x="18887" y="1"/>
                  </a:moveTo>
                  <a:lnTo>
                    <a:pt x="1" y="12921"/>
                  </a:lnTo>
                  <a:cubicBezTo>
                    <a:pt x="156" y="12921"/>
                    <a:pt x="253" y="12998"/>
                    <a:pt x="408" y="12998"/>
                  </a:cubicBezTo>
                  <a:lnTo>
                    <a:pt x="18887" y="330"/>
                  </a:lnTo>
                  <a:lnTo>
                    <a:pt x="1888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13"/>
            <p:cNvSpPr/>
            <p:nvPr/>
          </p:nvSpPr>
          <p:spPr>
            <a:xfrm>
              <a:off x="3318700" y="772750"/>
              <a:ext cx="393725" cy="270725"/>
            </a:xfrm>
            <a:custGeom>
              <a:avLst/>
              <a:gdLst/>
              <a:ahLst/>
              <a:cxnLst/>
              <a:rect l="l" t="t" r="r" b="b"/>
              <a:pathLst>
                <a:path w="15749" h="10829" extrusionOk="0">
                  <a:moveTo>
                    <a:pt x="15749" y="0"/>
                  </a:moveTo>
                  <a:lnTo>
                    <a:pt x="1" y="10828"/>
                  </a:lnTo>
                  <a:lnTo>
                    <a:pt x="485" y="10828"/>
                  </a:lnTo>
                  <a:lnTo>
                    <a:pt x="15671" y="407"/>
                  </a:lnTo>
                  <a:cubicBezTo>
                    <a:pt x="15671" y="252"/>
                    <a:pt x="15749" y="174"/>
                    <a:pt x="157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13"/>
            <p:cNvSpPr/>
            <p:nvPr/>
          </p:nvSpPr>
          <p:spPr>
            <a:xfrm>
              <a:off x="3399575" y="845375"/>
              <a:ext cx="280425" cy="191800"/>
            </a:xfrm>
            <a:custGeom>
              <a:avLst/>
              <a:gdLst/>
              <a:ahLst/>
              <a:cxnLst/>
              <a:rect l="l" t="t" r="r" b="b"/>
              <a:pathLst>
                <a:path w="11217" h="7672" extrusionOk="0">
                  <a:moveTo>
                    <a:pt x="11216" y="1"/>
                  </a:moveTo>
                  <a:lnTo>
                    <a:pt x="1" y="7671"/>
                  </a:lnTo>
                  <a:cubicBezTo>
                    <a:pt x="233" y="7594"/>
                    <a:pt x="407" y="7594"/>
                    <a:pt x="562" y="7594"/>
                  </a:cubicBezTo>
                  <a:lnTo>
                    <a:pt x="10887" y="485"/>
                  </a:lnTo>
                  <a:cubicBezTo>
                    <a:pt x="10984" y="330"/>
                    <a:pt x="11061" y="175"/>
                    <a:pt x="11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 name="Google Shape;660;p13"/>
          <p:cNvGrpSpPr/>
          <p:nvPr/>
        </p:nvGrpSpPr>
        <p:grpSpPr>
          <a:xfrm>
            <a:off x="7885975" y="4700725"/>
            <a:ext cx="538025" cy="157800"/>
            <a:chOff x="2575325" y="1348650"/>
            <a:chExt cx="538025" cy="157800"/>
          </a:xfrm>
        </p:grpSpPr>
        <p:sp>
          <p:nvSpPr>
            <p:cNvPr id="661" name="Google Shape;661;p13"/>
            <p:cNvSpPr/>
            <p:nvPr/>
          </p:nvSpPr>
          <p:spPr>
            <a:xfrm>
              <a:off x="2575325" y="1348650"/>
              <a:ext cx="157800" cy="157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13"/>
            <p:cNvSpPr/>
            <p:nvPr/>
          </p:nvSpPr>
          <p:spPr>
            <a:xfrm>
              <a:off x="2765438" y="1348650"/>
              <a:ext cx="157800" cy="157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13"/>
            <p:cNvSpPr/>
            <p:nvPr/>
          </p:nvSpPr>
          <p:spPr>
            <a:xfrm>
              <a:off x="2955550" y="1348650"/>
              <a:ext cx="157800" cy="157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 name="Google Shape;664;p13"/>
          <p:cNvGrpSpPr/>
          <p:nvPr/>
        </p:nvGrpSpPr>
        <p:grpSpPr>
          <a:xfrm>
            <a:off x="-502186" y="3642837"/>
            <a:ext cx="925310" cy="943383"/>
            <a:chOff x="595389" y="1761100"/>
            <a:chExt cx="925310" cy="943383"/>
          </a:xfrm>
        </p:grpSpPr>
        <p:cxnSp>
          <p:nvCxnSpPr>
            <p:cNvPr id="665" name="Google Shape;665;p13"/>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666" name="Google Shape;666;p13"/>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667" name="Google Shape;667;p13"/>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grpSp>
        <p:nvGrpSpPr>
          <p:cNvPr id="668" name="Google Shape;668;p13"/>
          <p:cNvGrpSpPr/>
          <p:nvPr/>
        </p:nvGrpSpPr>
        <p:grpSpPr>
          <a:xfrm>
            <a:off x="8662839" y="540000"/>
            <a:ext cx="925310" cy="943383"/>
            <a:chOff x="595389" y="1761100"/>
            <a:chExt cx="925310" cy="943383"/>
          </a:xfrm>
        </p:grpSpPr>
        <p:cxnSp>
          <p:nvCxnSpPr>
            <p:cNvPr id="669" name="Google Shape;669;p13"/>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670" name="Google Shape;670;p13"/>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671" name="Google Shape;671;p13"/>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grpSp>
        <p:nvGrpSpPr>
          <p:cNvPr id="672" name="Google Shape;672;p13"/>
          <p:cNvGrpSpPr/>
          <p:nvPr/>
        </p:nvGrpSpPr>
        <p:grpSpPr>
          <a:xfrm>
            <a:off x="3779710" y="155825"/>
            <a:ext cx="1584577" cy="196549"/>
            <a:chOff x="750197" y="155825"/>
            <a:chExt cx="1584577" cy="196549"/>
          </a:xfrm>
        </p:grpSpPr>
        <p:sp>
          <p:nvSpPr>
            <p:cNvPr id="673" name="Google Shape;673;p13"/>
            <p:cNvSpPr/>
            <p:nvPr/>
          </p:nvSpPr>
          <p:spPr>
            <a:xfrm rot="-5400000">
              <a:off x="20937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13"/>
            <p:cNvSpPr/>
            <p:nvPr/>
          </p:nvSpPr>
          <p:spPr>
            <a:xfrm rot="-5400000">
              <a:off x="1915294" y="299855"/>
              <a:ext cx="52930" cy="52107"/>
            </a:xfrm>
            <a:custGeom>
              <a:avLst/>
              <a:gdLst/>
              <a:ahLst/>
              <a:cxnLst/>
              <a:rect l="l" t="t" r="r" b="b"/>
              <a:pathLst>
                <a:path w="1221" h="1202" extrusionOk="0">
                  <a:moveTo>
                    <a:pt x="659" y="1"/>
                  </a:moveTo>
                  <a:cubicBezTo>
                    <a:pt x="252" y="1"/>
                    <a:pt x="0" y="233"/>
                    <a:pt x="0" y="563"/>
                  </a:cubicBezTo>
                  <a:cubicBezTo>
                    <a:pt x="0" y="969"/>
                    <a:pt x="252" y="1202"/>
                    <a:pt x="659" y="1202"/>
                  </a:cubicBezTo>
                  <a:cubicBezTo>
                    <a:pt x="969" y="1202"/>
                    <a:pt x="1221" y="969"/>
                    <a:pt x="1221" y="563"/>
                  </a:cubicBezTo>
                  <a:cubicBezTo>
                    <a:pt x="1221" y="233"/>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13"/>
            <p:cNvSpPr/>
            <p:nvPr/>
          </p:nvSpPr>
          <p:spPr>
            <a:xfrm rot="-5400000">
              <a:off x="1735196" y="297753"/>
              <a:ext cx="52930" cy="56312"/>
            </a:xfrm>
            <a:custGeom>
              <a:avLst/>
              <a:gdLst/>
              <a:ahLst/>
              <a:cxnLst/>
              <a:rect l="l" t="t" r="r" b="b"/>
              <a:pathLst>
                <a:path w="1221" h="1299" extrusionOk="0">
                  <a:moveTo>
                    <a:pt x="659" y="0"/>
                  </a:moveTo>
                  <a:cubicBezTo>
                    <a:pt x="252" y="0"/>
                    <a:pt x="0" y="330"/>
                    <a:pt x="0" y="640"/>
                  </a:cubicBezTo>
                  <a:cubicBezTo>
                    <a:pt x="0" y="969"/>
                    <a:pt x="252" y="1298"/>
                    <a:pt x="659" y="1298"/>
                  </a:cubicBezTo>
                  <a:cubicBezTo>
                    <a:pt x="969" y="1298"/>
                    <a:pt x="1221" y="969"/>
                    <a:pt x="1221" y="640"/>
                  </a:cubicBezTo>
                  <a:cubicBezTo>
                    <a:pt x="1221" y="330"/>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13"/>
            <p:cNvSpPr/>
            <p:nvPr/>
          </p:nvSpPr>
          <p:spPr>
            <a:xfrm rot="-5400000">
              <a:off x="1556334" y="297753"/>
              <a:ext cx="52930" cy="56312"/>
            </a:xfrm>
            <a:custGeom>
              <a:avLst/>
              <a:gdLst/>
              <a:ahLst/>
              <a:cxnLst/>
              <a:rect l="l" t="t" r="r" b="b"/>
              <a:pathLst>
                <a:path w="1221" h="1299" extrusionOk="0">
                  <a:moveTo>
                    <a:pt x="659" y="0"/>
                  </a:moveTo>
                  <a:cubicBezTo>
                    <a:pt x="252" y="0"/>
                    <a:pt x="0" y="330"/>
                    <a:pt x="0" y="659"/>
                  </a:cubicBezTo>
                  <a:cubicBezTo>
                    <a:pt x="0" y="969"/>
                    <a:pt x="252" y="1298"/>
                    <a:pt x="659" y="1298"/>
                  </a:cubicBezTo>
                  <a:cubicBezTo>
                    <a:pt x="969" y="1298"/>
                    <a:pt x="1221" y="969"/>
                    <a:pt x="1221" y="659"/>
                  </a:cubicBezTo>
                  <a:cubicBezTo>
                    <a:pt x="1221" y="330"/>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13"/>
            <p:cNvSpPr/>
            <p:nvPr/>
          </p:nvSpPr>
          <p:spPr>
            <a:xfrm rot="-5400000">
              <a:off x="1378296" y="297753"/>
              <a:ext cx="52930" cy="56312"/>
            </a:xfrm>
            <a:custGeom>
              <a:avLst/>
              <a:gdLst/>
              <a:ahLst/>
              <a:cxnLst/>
              <a:rect l="l" t="t" r="r" b="b"/>
              <a:pathLst>
                <a:path w="1221" h="1299" extrusionOk="0">
                  <a:moveTo>
                    <a:pt x="659" y="1"/>
                  </a:moveTo>
                  <a:cubicBezTo>
                    <a:pt x="252" y="1"/>
                    <a:pt x="0" y="330"/>
                    <a:pt x="0" y="640"/>
                  </a:cubicBezTo>
                  <a:cubicBezTo>
                    <a:pt x="0" y="969"/>
                    <a:pt x="252" y="1299"/>
                    <a:pt x="659" y="1299"/>
                  </a:cubicBezTo>
                  <a:cubicBezTo>
                    <a:pt x="969" y="1299"/>
                    <a:pt x="1221" y="969"/>
                    <a:pt x="1221" y="640"/>
                  </a:cubicBezTo>
                  <a:cubicBezTo>
                    <a:pt x="1221" y="330"/>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13"/>
            <p:cNvSpPr/>
            <p:nvPr/>
          </p:nvSpPr>
          <p:spPr>
            <a:xfrm rot="-5400000">
              <a:off x="1197765" y="299422"/>
              <a:ext cx="52930" cy="52974"/>
            </a:xfrm>
            <a:custGeom>
              <a:avLst/>
              <a:gdLst/>
              <a:ahLst/>
              <a:cxnLst/>
              <a:rect l="l" t="t" r="r" b="b"/>
              <a:pathLst>
                <a:path w="1221" h="1222" extrusionOk="0">
                  <a:moveTo>
                    <a:pt x="659" y="1"/>
                  </a:moveTo>
                  <a:cubicBezTo>
                    <a:pt x="252" y="1"/>
                    <a:pt x="0" y="253"/>
                    <a:pt x="0" y="660"/>
                  </a:cubicBezTo>
                  <a:cubicBezTo>
                    <a:pt x="0" y="970"/>
                    <a:pt x="252" y="1221"/>
                    <a:pt x="659" y="1221"/>
                  </a:cubicBezTo>
                  <a:cubicBezTo>
                    <a:pt x="969" y="1221"/>
                    <a:pt x="1221" y="970"/>
                    <a:pt x="1221" y="660"/>
                  </a:cubicBezTo>
                  <a:cubicBezTo>
                    <a:pt x="1221" y="253"/>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13"/>
            <p:cNvSpPr/>
            <p:nvPr/>
          </p:nvSpPr>
          <p:spPr>
            <a:xfrm rot="-5400000">
              <a:off x="1019336" y="299855"/>
              <a:ext cx="52930" cy="52107"/>
            </a:xfrm>
            <a:custGeom>
              <a:avLst/>
              <a:gdLst/>
              <a:ahLst/>
              <a:cxnLst/>
              <a:rect l="l" t="t" r="r" b="b"/>
              <a:pathLst>
                <a:path w="1221" h="1202" extrusionOk="0">
                  <a:moveTo>
                    <a:pt x="659" y="0"/>
                  </a:moveTo>
                  <a:cubicBezTo>
                    <a:pt x="252" y="0"/>
                    <a:pt x="0" y="233"/>
                    <a:pt x="0" y="640"/>
                  </a:cubicBezTo>
                  <a:cubicBezTo>
                    <a:pt x="0" y="969"/>
                    <a:pt x="252" y="1201"/>
                    <a:pt x="659" y="1201"/>
                  </a:cubicBezTo>
                  <a:cubicBezTo>
                    <a:pt x="969" y="1201"/>
                    <a:pt x="1221" y="969"/>
                    <a:pt x="1221" y="640"/>
                  </a:cubicBezTo>
                  <a:cubicBezTo>
                    <a:pt x="1221" y="233"/>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13"/>
            <p:cNvSpPr/>
            <p:nvPr/>
          </p:nvSpPr>
          <p:spPr>
            <a:xfrm rot="-5400000">
              <a:off x="840886" y="299443"/>
              <a:ext cx="52930" cy="52930"/>
            </a:xfrm>
            <a:custGeom>
              <a:avLst/>
              <a:gdLst/>
              <a:ahLst/>
              <a:cxnLst/>
              <a:rect l="l" t="t" r="r" b="b"/>
              <a:pathLst>
                <a:path w="1221" h="1221" extrusionOk="0">
                  <a:moveTo>
                    <a:pt x="659" y="1"/>
                  </a:moveTo>
                  <a:cubicBezTo>
                    <a:pt x="252" y="1"/>
                    <a:pt x="0" y="252"/>
                    <a:pt x="0" y="582"/>
                  </a:cubicBezTo>
                  <a:cubicBezTo>
                    <a:pt x="0" y="969"/>
                    <a:pt x="252" y="1221"/>
                    <a:pt x="659" y="1221"/>
                  </a:cubicBezTo>
                  <a:cubicBezTo>
                    <a:pt x="969" y="1221"/>
                    <a:pt x="1221" y="969"/>
                    <a:pt x="1221" y="582"/>
                  </a:cubicBezTo>
                  <a:cubicBezTo>
                    <a:pt x="1221" y="252"/>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13"/>
            <p:cNvSpPr/>
            <p:nvPr/>
          </p:nvSpPr>
          <p:spPr>
            <a:xfrm rot="-5400000">
              <a:off x="2181051" y="155825"/>
              <a:ext cx="56312" cy="56312"/>
            </a:xfrm>
            <a:custGeom>
              <a:avLst/>
              <a:gdLst/>
              <a:ahLst/>
              <a:cxnLst/>
              <a:rect l="l" t="t" r="r" b="b"/>
              <a:pathLst>
                <a:path w="1299" h="1299" extrusionOk="0">
                  <a:moveTo>
                    <a:pt x="640" y="1"/>
                  </a:moveTo>
                  <a:cubicBezTo>
                    <a:pt x="330" y="1"/>
                    <a:pt x="0" y="330"/>
                    <a:pt x="0" y="659"/>
                  </a:cubicBezTo>
                  <a:cubicBezTo>
                    <a:pt x="0" y="969"/>
                    <a:pt x="330" y="1299"/>
                    <a:pt x="640" y="1299"/>
                  </a:cubicBezTo>
                  <a:cubicBezTo>
                    <a:pt x="969" y="1299"/>
                    <a:pt x="1298" y="969"/>
                    <a:pt x="1298" y="659"/>
                  </a:cubicBezTo>
                  <a:cubicBezTo>
                    <a:pt x="1298" y="330"/>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13"/>
            <p:cNvSpPr/>
            <p:nvPr/>
          </p:nvSpPr>
          <p:spPr>
            <a:xfrm rot="-5400000">
              <a:off x="2000953"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13"/>
            <p:cNvSpPr/>
            <p:nvPr/>
          </p:nvSpPr>
          <p:spPr>
            <a:xfrm rot="-5400000">
              <a:off x="1822503" y="157515"/>
              <a:ext cx="56312" cy="52930"/>
            </a:xfrm>
            <a:custGeom>
              <a:avLst/>
              <a:gdLst/>
              <a:ahLst/>
              <a:cxnLst/>
              <a:rect l="l" t="t" r="r" b="b"/>
              <a:pathLst>
                <a:path w="1299" h="1221" extrusionOk="0">
                  <a:moveTo>
                    <a:pt x="640" y="0"/>
                  </a:moveTo>
                  <a:cubicBezTo>
                    <a:pt x="330" y="0"/>
                    <a:pt x="0" y="252"/>
                    <a:pt x="0" y="562"/>
                  </a:cubicBezTo>
                  <a:cubicBezTo>
                    <a:pt x="0" y="969"/>
                    <a:pt x="330" y="1221"/>
                    <a:pt x="640" y="1221"/>
                  </a:cubicBezTo>
                  <a:cubicBezTo>
                    <a:pt x="969" y="1221"/>
                    <a:pt x="1298" y="969"/>
                    <a:pt x="1298" y="562"/>
                  </a:cubicBezTo>
                  <a:cubicBezTo>
                    <a:pt x="1298" y="252"/>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13"/>
            <p:cNvSpPr/>
            <p:nvPr/>
          </p:nvSpPr>
          <p:spPr>
            <a:xfrm rot="-5400000">
              <a:off x="1644053" y="157927"/>
              <a:ext cx="56312" cy="52107"/>
            </a:xfrm>
            <a:custGeom>
              <a:avLst/>
              <a:gdLst/>
              <a:ahLst/>
              <a:cxnLst/>
              <a:rect l="l" t="t" r="r" b="b"/>
              <a:pathLst>
                <a:path w="1299" h="1202" extrusionOk="0">
                  <a:moveTo>
                    <a:pt x="640" y="1"/>
                  </a:moveTo>
                  <a:cubicBezTo>
                    <a:pt x="330" y="1"/>
                    <a:pt x="0" y="233"/>
                    <a:pt x="0" y="563"/>
                  </a:cubicBezTo>
                  <a:cubicBezTo>
                    <a:pt x="0" y="969"/>
                    <a:pt x="330" y="1202"/>
                    <a:pt x="640" y="1202"/>
                  </a:cubicBezTo>
                  <a:cubicBezTo>
                    <a:pt x="969" y="1202"/>
                    <a:pt x="1298" y="969"/>
                    <a:pt x="1298" y="563"/>
                  </a:cubicBezTo>
                  <a:cubicBezTo>
                    <a:pt x="1298" y="233"/>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13"/>
            <p:cNvSpPr/>
            <p:nvPr/>
          </p:nvSpPr>
          <p:spPr>
            <a:xfrm rot="-5400000">
              <a:off x="1463955" y="155825"/>
              <a:ext cx="56312" cy="56312"/>
            </a:xfrm>
            <a:custGeom>
              <a:avLst/>
              <a:gdLst/>
              <a:ahLst/>
              <a:cxnLst/>
              <a:rect l="l" t="t" r="r" b="b"/>
              <a:pathLst>
                <a:path w="1299" h="1299" extrusionOk="0">
                  <a:moveTo>
                    <a:pt x="640" y="0"/>
                  </a:moveTo>
                  <a:cubicBezTo>
                    <a:pt x="330" y="0"/>
                    <a:pt x="0" y="330"/>
                    <a:pt x="0" y="640"/>
                  </a:cubicBezTo>
                  <a:cubicBezTo>
                    <a:pt x="0" y="969"/>
                    <a:pt x="330" y="1298"/>
                    <a:pt x="640" y="1298"/>
                  </a:cubicBezTo>
                  <a:cubicBezTo>
                    <a:pt x="969" y="1298"/>
                    <a:pt x="1298" y="969"/>
                    <a:pt x="1298" y="640"/>
                  </a:cubicBezTo>
                  <a:cubicBezTo>
                    <a:pt x="1298" y="330"/>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13"/>
            <p:cNvSpPr/>
            <p:nvPr/>
          </p:nvSpPr>
          <p:spPr>
            <a:xfrm rot="-5400000">
              <a:off x="1285505" y="156237"/>
              <a:ext cx="56312" cy="55488"/>
            </a:xfrm>
            <a:custGeom>
              <a:avLst/>
              <a:gdLst/>
              <a:ahLst/>
              <a:cxnLst/>
              <a:rect l="l" t="t" r="r" b="b"/>
              <a:pathLst>
                <a:path w="1299" h="1280" extrusionOk="0">
                  <a:moveTo>
                    <a:pt x="640" y="1"/>
                  </a:moveTo>
                  <a:cubicBezTo>
                    <a:pt x="330" y="1"/>
                    <a:pt x="0" y="311"/>
                    <a:pt x="0" y="640"/>
                  </a:cubicBezTo>
                  <a:cubicBezTo>
                    <a:pt x="0" y="969"/>
                    <a:pt x="330" y="1279"/>
                    <a:pt x="640" y="1279"/>
                  </a:cubicBezTo>
                  <a:cubicBezTo>
                    <a:pt x="969" y="1279"/>
                    <a:pt x="1298" y="969"/>
                    <a:pt x="1298" y="640"/>
                  </a:cubicBezTo>
                  <a:cubicBezTo>
                    <a:pt x="1298" y="311"/>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13"/>
            <p:cNvSpPr/>
            <p:nvPr/>
          </p:nvSpPr>
          <p:spPr>
            <a:xfrm rot="-5400000">
              <a:off x="1107055" y="155825"/>
              <a:ext cx="56312" cy="56312"/>
            </a:xfrm>
            <a:custGeom>
              <a:avLst/>
              <a:gdLst/>
              <a:ahLst/>
              <a:cxnLst/>
              <a:rect l="l" t="t" r="r" b="b"/>
              <a:pathLst>
                <a:path w="1299" h="1299" extrusionOk="0">
                  <a:moveTo>
                    <a:pt x="640" y="1"/>
                  </a:moveTo>
                  <a:cubicBezTo>
                    <a:pt x="330" y="1"/>
                    <a:pt x="0" y="330"/>
                    <a:pt x="0" y="640"/>
                  </a:cubicBezTo>
                  <a:cubicBezTo>
                    <a:pt x="0" y="970"/>
                    <a:pt x="330" y="1299"/>
                    <a:pt x="640" y="1299"/>
                  </a:cubicBezTo>
                  <a:cubicBezTo>
                    <a:pt x="969" y="1299"/>
                    <a:pt x="1298" y="970"/>
                    <a:pt x="1298" y="640"/>
                  </a:cubicBezTo>
                  <a:cubicBezTo>
                    <a:pt x="1298" y="330"/>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13"/>
            <p:cNvSpPr/>
            <p:nvPr/>
          </p:nvSpPr>
          <p:spPr>
            <a:xfrm rot="-5400000">
              <a:off x="926957"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13"/>
            <p:cNvSpPr/>
            <p:nvPr/>
          </p:nvSpPr>
          <p:spPr>
            <a:xfrm rot="-5400000">
              <a:off x="748507" y="157515"/>
              <a:ext cx="56312" cy="52930"/>
            </a:xfrm>
            <a:custGeom>
              <a:avLst/>
              <a:gdLst/>
              <a:ahLst/>
              <a:cxnLst/>
              <a:rect l="l" t="t" r="r" b="b"/>
              <a:pathLst>
                <a:path w="1299" h="1221" extrusionOk="0">
                  <a:moveTo>
                    <a:pt x="640" y="1"/>
                  </a:moveTo>
                  <a:cubicBezTo>
                    <a:pt x="330" y="1"/>
                    <a:pt x="0" y="252"/>
                    <a:pt x="0" y="562"/>
                  </a:cubicBezTo>
                  <a:cubicBezTo>
                    <a:pt x="0" y="969"/>
                    <a:pt x="330" y="1221"/>
                    <a:pt x="640" y="1221"/>
                  </a:cubicBezTo>
                  <a:cubicBezTo>
                    <a:pt x="969" y="1221"/>
                    <a:pt x="1298" y="969"/>
                    <a:pt x="1298" y="562"/>
                  </a:cubicBezTo>
                  <a:cubicBezTo>
                    <a:pt x="1298" y="252"/>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13"/>
            <p:cNvSpPr/>
            <p:nvPr/>
          </p:nvSpPr>
          <p:spPr>
            <a:xfrm rot="-5400000">
              <a:off x="22818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1" name="Google Shape;691;p13"/>
          <p:cNvSpPr txBox="1">
            <a:spLocks noGrp="1"/>
          </p:cNvSpPr>
          <p:nvPr>
            <p:ph type="title"/>
          </p:nvPr>
        </p:nvSpPr>
        <p:spPr>
          <a:xfrm>
            <a:off x="1949100" y="540000"/>
            <a:ext cx="5245800" cy="477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Clr>
                <a:schemeClr val="dk2"/>
              </a:buClr>
              <a:buSzPts val="2800"/>
              <a:buNone/>
              <a:defRPr>
                <a:solidFill>
                  <a:schemeClr val="dk2"/>
                </a:solidFill>
                <a:latin typeface="Roboto"/>
                <a:ea typeface="Roboto"/>
                <a:cs typeface="Roboto"/>
                <a:sym typeface="Roboto"/>
              </a:defRPr>
            </a:lvl2pPr>
            <a:lvl3pPr lvl="2" rtl="0">
              <a:spcBef>
                <a:spcPts val="0"/>
              </a:spcBef>
              <a:spcAft>
                <a:spcPts val="0"/>
              </a:spcAft>
              <a:buClr>
                <a:schemeClr val="dk2"/>
              </a:buClr>
              <a:buSzPts val="2800"/>
              <a:buNone/>
              <a:defRPr>
                <a:solidFill>
                  <a:schemeClr val="dk2"/>
                </a:solidFill>
                <a:latin typeface="Roboto"/>
                <a:ea typeface="Roboto"/>
                <a:cs typeface="Roboto"/>
                <a:sym typeface="Roboto"/>
              </a:defRPr>
            </a:lvl3pPr>
            <a:lvl4pPr lvl="3" rtl="0">
              <a:spcBef>
                <a:spcPts val="0"/>
              </a:spcBef>
              <a:spcAft>
                <a:spcPts val="0"/>
              </a:spcAft>
              <a:buClr>
                <a:schemeClr val="dk2"/>
              </a:buClr>
              <a:buSzPts val="2800"/>
              <a:buNone/>
              <a:defRPr>
                <a:solidFill>
                  <a:schemeClr val="dk2"/>
                </a:solidFill>
                <a:latin typeface="Roboto"/>
                <a:ea typeface="Roboto"/>
                <a:cs typeface="Roboto"/>
                <a:sym typeface="Roboto"/>
              </a:defRPr>
            </a:lvl4pPr>
            <a:lvl5pPr lvl="4" rtl="0">
              <a:spcBef>
                <a:spcPts val="0"/>
              </a:spcBef>
              <a:spcAft>
                <a:spcPts val="0"/>
              </a:spcAft>
              <a:buClr>
                <a:schemeClr val="dk2"/>
              </a:buClr>
              <a:buSzPts val="2800"/>
              <a:buNone/>
              <a:defRPr>
                <a:solidFill>
                  <a:schemeClr val="dk2"/>
                </a:solidFill>
                <a:latin typeface="Roboto"/>
                <a:ea typeface="Roboto"/>
                <a:cs typeface="Roboto"/>
                <a:sym typeface="Roboto"/>
              </a:defRPr>
            </a:lvl5pPr>
            <a:lvl6pPr lvl="5" rtl="0">
              <a:spcBef>
                <a:spcPts val="0"/>
              </a:spcBef>
              <a:spcAft>
                <a:spcPts val="0"/>
              </a:spcAft>
              <a:buClr>
                <a:schemeClr val="dk2"/>
              </a:buClr>
              <a:buSzPts val="2800"/>
              <a:buNone/>
              <a:defRPr>
                <a:solidFill>
                  <a:schemeClr val="dk2"/>
                </a:solidFill>
                <a:latin typeface="Roboto"/>
                <a:ea typeface="Roboto"/>
                <a:cs typeface="Roboto"/>
                <a:sym typeface="Roboto"/>
              </a:defRPr>
            </a:lvl6pPr>
            <a:lvl7pPr lvl="6" rtl="0">
              <a:spcBef>
                <a:spcPts val="0"/>
              </a:spcBef>
              <a:spcAft>
                <a:spcPts val="0"/>
              </a:spcAft>
              <a:buClr>
                <a:schemeClr val="dk2"/>
              </a:buClr>
              <a:buSzPts val="2800"/>
              <a:buNone/>
              <a:defRPr>
                <a:solidFill>
                  <a:schemeClr val="dk2"/>
                </a:solidFill>
                <a:latin typeface="Roboto"/>
                <a:ea typeface="Roboto"/>
                <a:cs typeface="Roboto"/>
                <a:sym typeface="Roboto"/>
              </a:defRPr>
            </a:lvl7pPr>
            <a:lvl8pPr lvl="7" rtl="0">
              <a:spcBef>
                <a:spcPts val="0"/>
              </a:spcBef>
              <a:spcAft>
                <a:spcPts val="0"/>
              </a:spcAft>
              <a:buClr>
                <a:schemeClr val="dk2"/>
              </a:buClr>
              <a:buSzPts val="2800"/>
              <a:buNone/>
              <a:defRPr>
                <a:solidFill>
                  <a:schemeClr val="dk2"/>
                </a:solidFill>
                <a:latin typeface="Roboto"/>
                <a:ea typeface="Roboto"/>
                <a:cs typeface="Roboto"/>
                <a:sym typeface="Roboto"/>
              </a:defRPr>
            </a:lvl8pPr>
            <a:lvl9pPr lvl="8" rtl="0">
              <a:spcBef>
                <a:spcPts val="0"/>
              </a:spcBef>
              <a:spcAft>
                <a:spcPts val="0"/>
              </a:spcAft>
              <a:buClr>
                <a:schemeClr val="dk2"/>
              </a:buClr>
              <a:buSzPts val="2800"/>
              <a:buNone/>
              <a:defRPr>
                <a:solidFill>
                  <a:schemeClr val="dk2"/>
                </a:solidFill>
                <a:latin typeface="Roboto"/>
                <a:ea typeface="Roboto"/>
                <a:cs typeface="Roboto"/>
                <a:sym typeface="Roboto"/>
              </a:defRPr>
            </a:lvl9pPr>
          </a:lstStyle>
          <a:p>
            <a:endParaRPr/>
          </a:p>
        </p:txBody>
      </p:sp>
      <p:sp>
        <p:nvSpPr>
          <p:cNvPr id="692" name="Google Shape;692;p13"/>
          <p:cNvSpPr txBox="1">
            <a:spLocks noGrp="1"/>
          </p:cNvSpPr>
          <p:nvPr>
            <p:ph type="subTitle" idx="1"/>
          </p:nvPr>
        </p:nvSpPr>
        <p:spPr>
          <a:xfrm>
            <a:off x="713100" y="2278476"/>
            <a:ext cx="2313900" cy="573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693" name="Google Shape;693;p13"/>
          <p:cNvSpPr txBox="1">
            <a:spLocks noGrp="1"/>
          </p:cNvSpPr>
          <p:nvPr>
            <p:ph type="title" idx="2" hasCustomPrompt="1"/>
          </p:nvPr>
        </p:nvSpPr>
        <p:spPr>
          <a:xfrm>
            <a:off x="1424084" y="1399475"/>
            <a:ext cx="892200" cy="439500"/>
          </a:xfrm>
          <a:prstGeom prst="rect">
            <a:avLst/>
          </a:prstGeom>
          <a:gradFill>
            <a:gsLst>
              <a:gs pos="0">
                <a:schemeClr val="accent3"/>
              </a:gs>
              <a:gs pos="100000">
                <a:schemeClr val="accent4"/>
              </a:gs>
            </a:gsLst>
            <a:lin ang="13500032" scaled="0"/>
          </a:gradFill>
        </p:spPr>
        <p:txBody>
          <a:bodyPr spcFirstLastPara="1" wrap="square" lIns="91425" tIns="91425" rIns="91425" bIns="91425" anchor="ctr" anchorCtr="0">
            <a:noAutofit/>
          </a:bodyPr>
          <a:lstStyle>
            <a:lvl1pPr lvl="0" algn="ctr" rtl="0">
              <a:spcBef>
                <a:spcPts val="0"/>
              </a:spcBef>
              <a:spcAft>
                <a:spcPts val="0"/>
              </a:spcAft>
              <a:buSzPts val="4800"/>
              <a:buNone/>
              <a:defRPr sz="3000">
                <a:solidFill>
                  <a:schemeClr val="lt1"/>
                </a:solidFill>
              </a:defRPr>
            </a:lvl1pPr>
            <a:lvl2pPr lvl="1" algn="ctr" rtl="0">
              <a:spcBef>
                <a:spcPts val="0"/>
              </a:spcBef>
              <a:spcAft>
                <a:spcPts val="0"/>
              </a:spcAft>
              <a:buClr>
                <a:schemeClr val="dk2"/>
              </a:buClr>
              <a:buSzPts val="12000"/>
              <a:buNone/>
              <a:defRPr sz="12000">
                <a:solidFill>
                  <a:schemeClr val="dk2"/>
                </a:solidFill>
              </a:defRPr>
            </a:lvl2pPr>
            <a:lvl3pPr lvl="2" algn="ctr" rtl="0">
              <a:spcBef>
                <a:spcPts val="0"/>
              </a:spcBef>
              <a:spcAft>
                <a:spcPts val="0"/>
              </a:spcAft>
              <a:buClr>
                <a:schemeClr val="dk2"/>
              </a:buClr>
              <a:buSzPts val="12000"/>
              <a:buNone/>
              <a:defRPr sz="12000">
                <a:solidFill>
                  <a:schemeClr val="dk2"/>
                </a:solidFill>
              </a:defRPr>
            </a:lvl3pPr>
            <a:lvl4pPr lvl="3" algn="ctr" rtl="0">
              <a:spcBef>
                <a:spcPts val="0"/>
              </a:spcBef>
              <a:spcAft>
                <a:spcPts val="0"/>
              </a:spcAft>
              <a:buClr>
                <a:schemeClr val="dk2"/>
              </a:buClr>
              <a:buSzPts val="12000"/>
              <a:buNone/>
              <a:defRPr sz="12000">
                <a:solidFill>
                  <a:schemeClr val="dk2"/>
                </a:solidFill>
              </a:defRPr>
            </a:lvl4pPr>
            <a:lvl5pPr lvl="4" algn="ctr" rtl="0">
              <a:spcBef>
                <a:spcPts val="0"/>
              </a:spcBef>
              <a:spcAft>
                <a:spcPts val="0"/>
              </a:spcAft>
              <a:buClr>
                <a:schemeClr val="dk2"/>
              </a:buClr>
              <a:buSzPts val="12000"/>
              <a:buNone/>
              <a:defRPr sz="12000">
                <a:solidFill>
                  <a:schemeClr val="dk2"/>
                </a:solidFill>
              </a:defRPr>
            </a:lvl5pPr>
            <a:lvl6pPr lvl="5" algn="ctr" rtl="0">
              <a:spcBef>
                <a:spcPts val="0"/>
              </a:spcBef>
              <a:spcAft>
                <a:spcPts val="0"/>
              </a:spcAft>
              <a:buClr>
                <a:schemeClr val="dk2"/>
              </a:buClr>
              <a:buSzPts val="12000"/>
              <a:buNone/>
              <a:defRPr sz="12000">
                <a:solidFill>
                  <a:schemeClr val="dk2"/>
                </a:solidFill>
              </a:defRPr>
            </a:lvl6pPr>
            <a:lvl7pPr lvl="6" algn="ctr" rtl="0">
              <a:spcBef>
                <a:spcPts val="0"/>
              </a:spcBef>
              <a:spcAft>
                <a:spcPts val="0"/>
              </a:spcAft>
              <a:buClr>
                <a:schemeClr val="dk2"/>
              </a:buClr>
              <a:buSzPts val="12000"/>
              <a:buNone/>
              <a:defRPr sz="12000">
                <a:solidFill>
                  <a:schemeClr val="dk2"/>
                </a:solidFill>
              </a:defRPr>
            </a:lvl7pPr>
            <a:lvl8pPr lvl="7" algn="ctr" rtl="0">
              <a:spcBef>
                <a:spcPts val="0"/>
              </a:spcBef>
              <a:spcAft>
                <a:spcPts val="0"/>
              </a:spcAft>
              <a:buClr>
                <a:schemeClr val="dk2"/>
              </a:buClr>
              <a:buSzPts val="12000"/>
              <a:buNone/>
              <a:defRPr sz="12000">
                <a:solidFill>
                  <a:schemeClr val="dk2"/>
                </a:solidFill>
              </a:defRPr>
            </a:lvl8pPr>
            <a:lvl9pPr lvl="8" algn="ctr" rtl="0">
              <a:spcBef>
                <a:spcPts val="0"/>
              </a:spcBef>
              <a:spcAft>
                <a:spcPts val="0"/>
              </a:spcAft>
              <a:buClr>
                <a:schemeClr val="dk2"/>
              </a:buClr>
              <a:buSzPts val="12000"/>
              <a:buNone/>
              <a:defRPr sz="12000">
                <a:solidFill>
                  <a:schemeClr val="dk2"/>
                </a:solidFill>
              </a:defRPr>
            </a:lvl9pPr>
          </a:lstStyle>
          <a:p>
            <a:r>
              <a:t>xx%</a:t>
            </a:r>
          </a:p>
        </p:txBody>
      </p:sp>
      <p:sp>
        <p:nvSpPr>
          <p:cNvPr id="694" name="Google Shape;694;p13"/>
          <p:cNvSpPr txBox="1">
            <a:spLocks noGrp="1"/>
          </p:cNvSpPr>
          <p:nvPr>
            <p:ph type="subTitle" idx="3"/>
          </p:nvPr>
        </p:nvSpPr>
        <p:spPr>
          <a:xfrm>
            <a:off x="3318133" y="2278486"/>
            <a:ext cx="2313900" cy="573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695" name="Google Shape;695;p13"/>
          <p:cNvSpPr txBox="1">
            <a:spLocks noGrp="1"/>
          </p:cNvSpPr>
          <p:nvPr>
            <p:ph type="title" idx="4" hasCustomPrompt="1"/>
          </p:nvPr>
        </p:nvSpPr>
        <p:spPr>
          <a:xfrm>
            <a:off x="4028899" y="1399425"/>
            <a:ext cx="892200" cy="439500"/>
          </a:xfrm>
          <a:prstGeom prst="rect">
            <a:avLst/>
          </a:prstGeom>
          <a:gradFill>
            <a:gsLst>
              <a:gs pos="0">
                <a:schemeClr val="accent3"/>
              </a:gs>
              <a:gs pos="100000">
                <a:schemeClr val="accent4"/>
              </a:gs>
            </a:gsLst>
            <a:lin ang="13500032" scaled="0"/>
          </a:gradFill>
        </p:spPr>
        <p:txBody>
          <a:bodyPr spcFirstLastPara="1" wrap="square" lIns="91425" tIns="91425" rIns="91425" bIns="91425" anchor="ctr" anchorCtr="0">
            <a:noAutofit/>
          </a:bodyPr>
          <a:lstStyle>
            <a:lvl1pPr lvl="0" algn="ctr" rtl="0">
              <a:spcBef>
                <a:spcPts val="0"/>
              </a:spcBef>
              <a:spcAft>
                <a:spcPts val="0"/>
              </a:spcAft>
              <a:buSzPts val="4800"/>
              <a:buNone/>
              <a:defRPr sz="3000">
                <a:solidFill>
                  <a:schemeClr val="lt1"/>
                </a:solidFill>
              </a:defRPr>
            </a:lvl1pPr>
            <a:lvl2pPr lvl="1" algn="ctr" rtl="0">
              <a:spcBef>
                <a:spcPts val="0"/>
              </a:spcBef>
              <a:spcAft>
                <a:spcPts val="0"/>
              </a:spcAft>
              <a:buClr>
                <a:schemeClr val="dk2"/>
              </a:buClr>
              <a:buSzPts val="12000"/>
              <a:buNone/>
              <a:defRPr sz="12000">
                <a:solidFill>
                  <a:schemeClr val="dk2"/>
                </a:solidFill>
              </a:defRPr>
            </a:lvl2pPr>
            <a:lvl3pPr lvl="2" algn="ctr" rtl="0">
              <a:spcBef>
                <a:spcPts val="0"/>
              </a:spcBef>
              <a:spcAft>
                <a:spcPts val="0"/>
              </a:spcAft>
              <a:buClr>
                <a:schemeClr val="dk2"/>
              </a:buClr>
              <a:buSzPts val="12000"/>
              <a:buNone/>
              <a:defRPr sz="12000">
                <a:solidFill>
                  <a:schemeClr val="dk2"/>
                </a:solidFill>
              </a:defRPr>
            </a:lvl3pPr>
            <a:lvl4pPr lvl="3" algn="ctr" rtl="0">
              <a:spcBef>
                <a:spcPts val="0"/>
              </a:spcBef>
              <a:spcAft>
                <a:spcPts val="0"/>
              </a:spcAft>
              <a:buClr>
                <a:schemeClr val="dk2"/>
              </a:buClr>
              <a:buSzPts val="12000"/>
              <a:buNone/>
              <a:defRPr sz="12000">
                <a:solidFill>
                  <a:schemeClr val="dk2"/>
                </a:solidFill>
              </a:defRPr>
            </a:lvl4pPr>
            <a:lvl5pPr lvl="4" algn="ctr" rtl="0">
              <a:spcBef>
                <a:spcPts val="0"/>
              </a:spcBef>
              <a:spcAft>
                <a:spcPts val="0"/>
              </a:spcAft>
              <a:buClr>
                <a:schemeClr val="dk2"/>
              </a:buClr>
              <a:buSzPts val="12000"/>
              <a:buNone/>
              <a:defRPr sz="12000">
                <a:solidFill>
                  <a:schemeClr val="dk2"/>
                </a:solidFill>
              </a:defRPr>
            </a:lvl5pPr>
            <a:lvl6pPr lvl="5" algn="ctr" rtl="0">
              <a:spcBef>
                <a:spcPts val="0"/>
              </a:spcBef>
              <a:spcAft>
                <a:spcPts val="0"/>
              </a:spcAft>
              <a:buClr>
                <a:schemeClr val="dk2"/>
              </a:buClr>
              <a:buSzPts val="12000"/>
              <a:buNone/>
              <a:defRPr sz="12000">
                <a:solidFill>
                  <a:schemeClr val="dk2"/>
                </a:solidFill>
              </a:defRPr>
            </a:lvl6pPr>
            <a:lvl7pPr lvl="6" algn="ctr" rtl="0">
              <a:spcBef>
                <a:spcPts val="0"/>
              </a:spcBef>
              <a:spcAft>
                <a:spcPts val="0"/>
              </a:spcAft>
              <a:buClr>
                <a:schemeClr val="dk2"/>
              </a:buClr>
              <a:buSzPts val="12000"/>
              <a:buNone/>
              <a:defRPr sz="12000">
                <a:solidFill>
                  <a:schemeClr val="dk2"/>
                </a:solidFill>
              </a:defRPr>
            </a:lvl7pPr>
            <a:lvl8pPr lvl="7" algn="ctr" rtl="0">
              <a:spcBef>
                <a:spcPts val="0"/>
              </a:spcBef>
              <a:spcAft>
                <a:spcPts val="0"/>
              </a:spcAft>
              <a:buClr>
                <a:schemeClr val="dk2"/>
              </a:buClr>
              <a:buSzPts val="12000"/>
              <a:buNone/>
              <a:defRPr sz="12000">
                <a:solidFill>
                  <a:schemeClr val="dk2"/>
                </a:solidFill>
              </a:defRPr>
            </a:lvl8pPr>
            <a:lvl9pPr lvl="8" algn="ctr" rtl="0">
              <a:spcBef>
                <a:spcPts val="0"/>
              </a:spcBef>
              <a:spcAft>
                <a:spcPts val="0"/>
              </a:spcAft>
              <a:buClr>
                <a:schemeClr val="dk2"/>
              </a:buClr>
              <a:buSzPts val="12000"/>
              <a:buNone/>
              <a:defRPr sz="12000">
                <a:solidFill>
                  <a:schemeClr val="dk2"/>
                </a:solidFill>
              </a:defRPr>
            </a:lvl9pPr>
          </a:lstStyle>
          <a:p>
            <a:r>
              <a:t>xx%</a:t>
            </a:r>
          </a:p>
        </p:txBody>
      </p:sp>
      <p:sp>
        <p:nvSpPr>
          <p:cNvPr id="696" name="Google Shape;696;p13"/>
          <p:cNvSpPr txBox="1">
            <a:spLocks noGrp="1"/>
          </p:cNvSpPr>
          <p:nvPr>
            <p:ph type="subTitle" idx="5"/>
          </p:nvPr>
        </p:nvSpPr>
        <p:spPr>
          <a:xfrm>
            <a:off x="713100" y="3863575"/>
            <a:ext cx="2313900" cy="573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697" name="Google Shape;697;p13"/>
          <p:cNvSpPr txBox="1">
            <a:spLocks noGrp="1"/>
          </p:cNvSpPr>
          <p:nvPr>
            <p:ph type="title" idx="6" hasCustomPrompt="1"/>
          </p:nvPr>
        </p:nvSpPr>
        <p:spPr>
          <a:xfrm>
            <a:off x="1424074" y="2984552"/>
            <a:ext cx="892200" cy="439500"/>
          </a:xfrm>
          <a:prstGeom prst="rect">
            <a:avLst/>
          </a:prstGeom>
          <a:gradFill>
            <a:gsLst>
              <a:gs pos="0">
                <a:schemeClr val="accent3"/>
              </a:gs>
              <a:gs pos="100000">
                <a:schemeClr val="accent4"/>
              </a:gs>
            </a:gsLst>
            <a:lin ang="13500032" scaled="0"/>
          </a:gradFill>
        </p:spPr>
        <p:txBody>
          <a:bodyPr spcFirstLastPara="1" wrap="square" lIns="91425" tIns="91425" rIns="91425" bIns="91425" anchor="ctr" anchorCtr="0">
            <a:noAutofit/>
          </a:bodyPr>
          <a:lstStyle>
            <a:lvl1pPr lvl="0" algn="ctr" rtl="0">
              <a:spcBef>
                <a:spcPts val="0"/>
              </a:spcBef>
              <a:spcAft>
                <a:spcPts val="0"/>
              </a:spcAft>
              <a:buSzPts val="4800"/>
              <a:buNone/>
              <a:defRPr sz="3000">
                <a:solidFill>
                  <a:schemeClr val="lt1"/>
                </a:solidFill>
              </a:defRPr>
            </a:lvl1pPr>
            <a:lvl2pPr lvl="1" algn="ctr" rtl="0">
              <a:spcBef>
                <a:spcPts val="0"/>
              </a:spcBef>
              <a:spcAft>
                <a:spcPts val="0"/>
              </a:spcAft>
              <a:buClr>
                <a:schemeClr val="dk2"/>
              </a:buClr>
              <a:buSzPts val="12000"/>
              <a:buNone/>
              <a:defRPr sz="12000">
                <a:solidFill>
                  <a:schemeClr val="dk2"/>
                </a:solidFill>
              </a:defRPr>
            </a:lvl2pPr>
            <a:lvl3pPr lvl="2" algn="ctr" rtl="0">
              <a:spcBef>
                <a:spcPts val="0"/>
              </a:spcBef>
              <a:spcAft>
                <a:spcPts val="0"/>
              </a:spcAft>
              <a:buClr>
                <a:schemeClr val="dk2"/>
              </a:buClr>
              <a:buSzPts val="12000"/>
              <a:buNone/>
              <a:defRPr sz="12000">
                <a:solidFill>
                  <a:schemeClr val="dk2"/>
                </a:solidFill>
              </a:defRPr>
            </a:lvl3pPr>
            <a:lvl4pPr lvl="3" algn="ctr" rtl="0">
              <a:spcBef>
                <a:spcPts val="0"/>
              </a:spcBef>
              <a:spcAft>
                <a:spcPts val="0"/>
              </a:spcAft>
              <a:buClr>
                <a:schemeClr val="dk2"/>
              </a:buClr>
              <a:buSzPts val="12000"/>
              <a:buNone/>
              <a:defRPr sz="12000">
                <a:solidFill>
                  <a:schemeClr val="dk2"/>
                </a:solidFill>
              </a:defRPr>
            </a:lvl4pPr>
            <a:lvl5pPr lvl="4" algn="ctr" rtl="0">
              <a:spcBef>
                <a:spcPts val="0"/>
              </a:spcBef>
              <a:spcAft>
                <a:spcPts val="0"/>
              </a:spcAft>
              <a:buClr>
                <a:schemeClr val="dk2"/>
              </a:buClr>
              <a:buSzPts val="12000"/>
              <a:buNone/>
              <a:defRPr sz="12000">
                <a:solidFill>
                  <a:schemeClr val="dk2"/>
                </a:solidFill>
              </a:defRPr>
            </a:lvl5pPr>
            <a:lvl6pPr lvl="5" algn="ctr" rtl="0">
              <a:spcBef>
                <a:spcPts val="0"/>
              </a:spcBef>
              <a:spcAft>
                <a:spcPts val="0"/>
              </a:spcAft>
              <a:buClr>
                <a:schemeClr val="dk2"/>
              </a:buClr>
              <a:buSzPts val="12000"/>
              <a:buNone/>
              <a:defRPr sz="12000">
                <a:solidFill>
                  <a:schemeClr val="dk2"/>
                </a:solidFill>
              </a:defRPr>
            </a:lvl6pPr>
            <a:lvl7pPr lvl="6" algn="ctr" rtl="0">
              <a:spcBef>
                <a:spcPts val="0"/>
              </a:spcBef>
              <a:spcAft>
                <a:spcPts val="0"/>
              </a:spcAft>
              <a:buClr>
                <a:schemeClr val="dk2"/>
              </a:buClr>
              <a:buSzPts val="12000"/>
              <a:buNone/>
              <a:defRPr sz="12000">
                <a:solidFill>
                  <a:schemeClr val="dk2"/>
                </a:solidFill>
              </a:defRPr>
            </a:lvl7pPr>
            <a:lvl8pPr lvl="7" algn="ctr" rtl="0">
              <a:spcBef>
                <a:spcPts val="0"/>
              </a:spcBef>
              <a:spcAft>
                <a:spcPts val="0"/>
              </a:spcAft>
              <a:buClr>
                <a:schemeClr val="dk2"/>
              </a:buClr>
              <a:buSzPts val="12000"/>
              <a:buNone/>
              <a:defRPr sz="12000">
                <a:solidFill>
                  <a:schemeClr val="dk2"/>
                </a:solidFill>
              </a:defRPr>
            </a:lvl8pPr>
            <a:lvl9pPr lvl="8" algn="ctr" rtl="0">
              <a:spcBef>
                <a:spcPts val="0"/>
              </a:spcBef>
              <a:spcAft>
                <a:spcPts val="0"/>
              </a:spcAft>
              <a:buClr>
                <a:schemeClr val="dk2"/>
              </a:buClr>
              <a:buSzPts val="12000"/>
              <a:buNone/>
              <a:defRPr sz="12000">
                <a:solidFill>
                  <a:schemeClr val="dk2"/>
                </a:solidFill>
              </a:defRPr>
            </a:lvl9pPr>
          </a:lstStyle>
          <a:p>
            <a:r>
              <a:t>xx%</a:t>
            </a:r>
          </a:p>
        </p:txBody>
      </p:sp>
      <p:sp>
        <p:nvSpPr>
          <p:cNvPr id="698" name="Google Shape;698;p13"/>
          <p:cNvSpPr txBox="1">
            <a:spLocks noGrp="1"/>
          </p:cNvSpPr>
          <p:nvPr>
            <p:ph type="subTitle" idx="7"/>
          </p:nvPr>
        </p:nvSpPr>
        <p:spPr>
          <a:xfrm>
            <a:off x="3318107" y="3863576"/>
            <a:ext cx="2313900" cy="573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699" name="Google Shape;699;p13"/>
          <p:cNvSpPr txBox="1">
            <a:spLocks noGrp="1"/>
          </p:cNvSpPr>
          <p:nvPr>
            <p:ph type="title" idx="8" hasCustomPrompt="1"/>
          </p:nvPr>
        </p:nvSpPr>
        <p:spPr>
          <a:xfrm>
            <a:off x="4028899" y="2984573"/>
            <a:ext cx="892200" cy="439500"/>
          </a:xfrm>
          <a:prstGeom prst="rect">
            <a:avLst/>
          </a:prstGeom>
          <a:gradFill>
            <a:gsLst>
              <a:gs pos="0">
                <a:schemeClr val="accent3"/>
              </a:gs>
              <a:gs pos="100000">
                <a:schemeClr val="accent4"/>
              </a:gs>
            </a:gsLst>
            <a:lin ang="13500032" scaled="0"/>
          </a:gradFill>
        </p:spPr>
        <p:txBody>
          <a:bodyPr spcFirstLastPara="1" wrap="square" lIns="91425" tIns="91425" rIns="91425" bIns="91425" anchor="ctr" anchorCtr="0">
            <a:noAutofit/>
          </a:bodyPr>
          <a:lstStyle>
            <a:lvl1pPr lvl="0" algn="ctr" rtl="0">
              <a:spcBef>
                <a:spcPts val="0"/>
              </a:spcBef>
              <a:spcAft>
                <a:spcPts val="0"/>
              </a:spcAft>
              <a:buSzPts val="4800"/>
              <a:buNone/>
              <a:defRPr sz="3000">
                <a:solidFill>
                  <a:schemeClr val="lt1"/>
                </a:solidFill>
              </a:defRPr>
            </a:lvl1pPr>
            <a:lvl2pPr lvl="1" algn="ctr" rtl="0">
              <a:spcBef>
                <a:spcPts val="0"/>
              </a:spcBef>
              <a:spcAft>
                <a:spcPts val="0"/>
              </a:spcAft>
              <a:buClr>
                <a:schemeClr val="dk2"/>
              </a:buClr>
              <a:buSzPts val="12000"/>
              <a:buNone/>
              <a:defRPr sz="12000">
                <a:solidFill>
                  <a:schemeClr val="dk2"/>
                </a:solidFill>
              </a:defRPr>
            </a:lvl2pPr>
            <a:lvl3pPr lvl="2" algn="ctr" rtl="0">
              <a:spcBef>
                <a:spcPts val="0"/>
              </a:spcBef>
              <a:spcAft>
                <a:spcPts val="0"/>
              </a:spcAft>
              <a:buClr>
                <a:schemeClr val="dk2"/>
              </a:buClr>
              <a:buSzPts val="12000"/>
              <a:buNone/>
              <a:defRPr sz="12000">
                <a:solidFill>
                  <a:schemeClr val="dk2"/>
                </a:solidFill>
              </a:defRPr>
            </a:lvl3pPr>
            <a:lvl4pPr lvl="3" algn="ctr" rtl="0">
              <a:spcBef>
                <a:spcPts val="0"/>
              </a:spcBef>
              <a:spcAft>
                <a:spcPts val="0"/>
              </a:spcAft>
              <a:buClr>
                <a:schemeClr val="dk2"/>
              </a:buClr>
              <a:buSzPts val="12000"/>
              <a:buNone/>
              <a:defRPr sz="12000">
                <a:solidFill>
                  <a:schemeClr val="dk2"/>
                </a:solidFill>
              </a:defRPr>
            </a:lvl4pPr>
            <a:lvl5pPr lvl="4" algn="ctr" rtl="0">
              <a:spcBef>
                <a:spcPts val="0"/>
              </a:spcBef>
              <a:spcAft>
                <a:spcPts val="0"/>
              </a:spcAft>
              <a:buClr>
                <a:schemeClr val="dk2"/>
              </a:buClr>
              <a:buSzPts val="12000"/>
              <a:buNone/>
              <a:defRPr sz="12000">
                <a:solidFill>
                  <a:schemeClr val="dk2"/>
                </a:solidFill>
              </a:defRPr>
            </a:lvl5pPr>
            <a:lvl6pPr lvl="5" algn="ctr" rtl="0">
              <a:spcBef>
                <a:spcPts val="0"/>
              </a:spcBef>
              <a:spcAft>
                <a:spcPts val="0"/>
              </a:spcAft>
              <a:buClr>
                <a:schemeClr val="dk2"/>
              </a:buClr>
              <a:buSzPts val="12000"/>
              <a:buNone/>
              <a:defRPr sz="12000">
                <a:solidFill>
                  <a:schemeClr val="dk2"/>
                </a:solidFill>
              </a:defRPr>
            </a:lvl6pPr>
            <a:lvl7pPr lvl="6" algn="ctr" rtl="0">
              <a:spcBef>
                <a:spcPts val="0"/>
              </a:spcBef>
              <a:spcAft>
                <a:spcPts val="0"/>
              </a:spcAft>
              <a:buClr>
                <a:schemeClr val="dk2"/>
              </a:buClr>
              <a:buSzPts val="12000"/>
              <a:buNone/>
              <a:defRPr sz="12000">
                <a:solidFill>
                  <a:schemeClr val="dk2"/>
                </a:solidFill>
              </a:defRPr>
            </a:lvl7pPr>
            <a:lvl8pPr lvl="7" algn="ctr" rtl="0">
              <a:spcBef>
                <a:spcPts val="0"/>
              </a:spcBef>
              <a:spcAft>
                <a:spcPts val="0"/>
              </a:spcAft>
              <a:buClr>
                <a:schemeClr val="dk2"/>
              </a:buClr>
              <a:buSzPts val="12000"/>
              <a:buNone/>
              <a:defRPr sz="12000">
                <a:solidFill>
                  <a:schemeClr val="dk2"/>
                </a:solidFill>
              </a:defRPr>
            </a:lvl8pPr>
            <a:lvl9pPr lvl="8" algn="ctr" rtl="0">
              <a:spcBef>
                <a:spcPts val="0"/>
              </a:spcBef>
              <a:spcAft>
                <a:spcPts val="0"/>
              </a:spcAft>
              <a:buClr>
                <a:schemeClr val="dk2"/>
              </a:buClr>
              <a:buSzPts val="12000"/>
              <a:buNone/>
              <a:defRPr sz="12000">
                <a:solidFill>
                  <a:schemeClr val="dk2"/>
                </a:solidFill>
              </a:defRPr>
            </a:lvl9pPr>
          </a:lstStyle>
          <a:p>
            <a:r>
              <a:t>xx%</a:t>
            </a:r>
          </a:p>
        </p:txBody>
      </p:sp>
      <p:sp>
        <p:nvSpPr>
          <p:cNvPr id="700" name="Google Shape;700;p13"/>
          <p:cNvSpPr txBox="1">
            <a:spLocks noGrp="1"/>
          </p:cNvSpPr>
          <p:nvPr>
            <p:ph type="subTitle" idx="9"/>
          </p:nvPr>
        </p:nvSpPr>
        <p:spPr>
          <a:xfrm>
            <a:off x="713100" y="1928975"/>
            <a:ext cx="2313900" cy="501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nton"/>
              <a:buNone/>
              <a:defRPr sz="2400" b="1">
                <a:latin typeface="Poppins"/>
                <a:ea typeface="Poppins"/>
                <a:cs typeface="Poppins"/>
                <a:sym typeface="Poppins"/>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01" name="Google Shape;701;p13"/>
          <p:cNvSpPr txBox="1">
            <a:spLocks noGrp="1"/>
          </p:cNvSpPr>
          <p:nvPr>
            <p:ph type="subTitle" idx="13"/>
          </p:nvPr>
        </p:nvSpPr>
        <p:spPr>
          <a:xfrm>
            <a:off x="3318075" y="1928975"/>
            <a:ext cx="2313900" cy="501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nton"/>
              <a:buNone/>
              <a:defRPr sz="2400" b="1">
                <a:latin typeface="Poppins"/>
                <a:ea typeface="Poppins"/>
                <a:cs typeface="Poppins"/>
                <a:sym typeface="Poppins"/>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02" name="Google Shape;702;p13"/>
          <p:cNvSpPr txBox="1">
            <a:spLocks noGrp="1"/>
          </p:cNvSpPr>
          <p:nvPr>
            <p:ph type="subTitle" idx="14"/>
          </p:nvPr>
        </p:nvSpPr>
        <p:spPr>
          <a:xfrm>
            <a:off x="713235" y="3514075"/>
            <a:ext cx="2313900" cy="501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nton"/>
              <a:buNone/>
              <a:defRPr sz="2400" b="1">
                <a:latin typeface="Poppins"/>
                <a:ea typeface="Poppins"/>
                <a:cs typeface="Poppins"/>
                <a:sym typeface="Poppins"/>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03" name="Google Shape;703;p13"/>
          <p:cNvSpPr txBox="1">
            <a:spLocks noGrp="1"/>
          </p:cNvSpPr>
          <p:nvPr>
            <p:ph type="subTitle" idx="15"/>
          </p:nvPr>
        </p:nvSpPr>
        <p:spPr>
          <a:xfrm>
            <a:off x="3318210" y="3514073"/>
            <a:ext cx="2313900" cy="501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nton"/>
              <a:buNone/>
              <a:defRPr sz="2400" b="1">
                <a:latin typeface="Poppins"/>
                <a:ea typeface="Poppins"/>
                <a:cs typeface="Poppins"/>
                <a:sym typeface="Poppins"/>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04" name="Google Shape;704;p13"/>
          <p:cNvSpPr>
            <a:spLocks noGrp="1"/>
          </p:cNvSpPr>
          <p:nvPr>
            <p:ph type="pic" idx="16"/>
          </p:nvPr>
        </p:nvSpPr>
        <p:spPr>
          <a:xfrm>
            <a:off x="5844900" y="1359600"/>
            <a:ext cx="2579100" cy="2937300"/>
          </a:xfrm>
          <a:prstGeom prst="rect">
            <a:avLst/>
          </a:prstGeom>
          <a:noFill/>
          <a:ln w="19050" cap="flat" cmpd="sng">
            <a:solidFill>
              <a:schemeClr val="accent5"/>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CUSTOM_3_1">
    <p:spTree>
      <p:nvGrpSpPr>
        <p:cNvPr id="1" name="Shape 705"/>
        <p:cNvGrpSpPr/>
        <p:nvPr/>
      </p:nvGrpSpPr>
      <p:grpSpPr>
        <a:xfrm>
          <a:off x="0" y="0"/>
          <a:ext cx="0" cy="0"/>
          <a:chOff x="0" y="0"/>
          <a:chExt cx="0" cy="0"/>
        </a:xfrm>
      </p:grpSpPr>
      <p:sp>
        <p:nvSpPr>
          <p:cNvPr id="706" name="Google Shape;706;p14"/>
          <p:cNvSpPr/>
          <p:nvPr/>
        </p:nvSpPr>
        <p:spPr>
          <a:xfrm>
            <a:off x="7146000" y="0"/>
            <a:ext cx="1998000" cy="5143500"/>
          </a:xfrm>
          <a:prstGeom prst="rect">
            <a:avLst/>
          </a:pr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7" name="Google Shape;707;p14"/>
          <p:cNvGrpSpPr/>
          <p:nvPr/>
        </p:nvGrpSpPr>
        <p:grpSpPr>
          <a:xfrm>
            <a:off x="-480205" y="4183638"/>
            <a:ext cx="1656312" cy="1660374"/>
            <a:chOff x="2929375" y="236175"/>
            <a:chExt cx="805325" cy="807300"/>
          </a:xfrm>
        </p:grpSpPr>
        <p:sp>
          <p:nvSpPr>
            <p:cNvPr id="708" name="Google Shape;708;p14"/>
            <p:cNvSpPr/>
            <p:nvPr/>
          </p:nvSpPr>
          <p:spPr>
            <a:xfrm>
              <a:off x="2986025" y="241975"/>
              <a:ext cx="280400" cy="191800"/>
            </a:xfrm>
            <a:custGeom>
              <a:avLst/>
              <a:gdLst/>
              <a:ahLst/>
              <a:cxnLst/>
              <a:rect l="l" t="t" r="r" b="b"/>
              <a:pathLst>
                <a:path w="11216" h="7672" extrusionOk="0">
                  <a:moveTo>
                    <a:pt x="11216" y="1"/>
                  </a:moveTo>
                  <a:cubicBezTo>
                    <a:pt x="10964" y="1"/>
                    <a:pt x="10809" y="98"/>
                    <a:pt x="10577" y="98"/>
                  </a:cubicBezTo>
                  <a:lnTo>
                    <a:pt x="310" y="7110"/>
                  </a:lnTo>
                  <a:cubicBezTo>
                    <a:pt x="233" y="7265"/>
                    <a:pt x="155" y="7439"/>
                    <a:pt x="0" y="7672"/>
                  </a:cubicBezTo>
                  <a:lnTo>
                    <a:pt x="112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14"/>
            <p:cNvSpPr/>
            <p:nvPr/>
          </p:nvSpPr>
          <p:spPr>
            <a:xfrm>
              <a:off x="2951650" y="236175"/>
              <a:ext cx="395650" cy="270250"/>
            </a:xfrm>
            <a:custGeom>
              <a:avLst/>
              <a:gdLst/>
              <a:ahLst/>
              <a:cxnLst/>
              <a:rect l="l" t="t" r="r" b="b"/>
              <a:pathLst>
                <a:path w="15826" h="10810" extrusionOk="0">
                  <a:moveTo>
                    <a:pt x="15341" y="1"/>
                  </a:moveTo>
                  <a:lnTo>
                    <a:pt x="155" y="10402"/>
                  </a:lnTo>
                  <a:cubicBezTo>
                    <a:pt x="155" y="10499"/>
                    <a:pt x="78" y="10654"/>
                    <a:pt x="0" y="10809"/>
                  </a:cubicBezTo>
                  <a:lnTo>
                    <a:pt x="158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14"/>
            <p:cNvSpPr/>
            <p:nvPr/>
          </p:nvSpPr>
          <p:spPr>
            <a:xfrm>
              <a:off x="2935650" y="241975"/>
              <a:ext cx="472175" cy="324975"/>
            </a:xfrm>
            <a:custGeom>
              <a:avLst/>
              <a:gdLst/>
              <a:ahLst/>
              <a:cxnLst/>
              <a:rect l="l" t="t" r="r" b="b"/>
              <a:pathLst>
                <a:path w="18887" h="12999" extrusionOk="0">
                  <a:moveTo>
                    <a:pt x="18558" y="1"/>
                  </a:moveTo>
                  <a:lnTo>
                    <a:pt x="78" y="12689"/>
                  </a:lnTo>
                  <a:cubicBezTo>
                    <a:pt x="78" y="12766"/>
                    <a:pt x="78" y="12844"/>
                    <a:pt x="1" y="12999"/>
                  </a:cubicBezTo>
                  <a:lnTo>
                    <a:pt x="18887" y="98"/>
                  </a:lnTo>
                  <a:cubicBezTo>
                    <a:pt x="18790" y="1"/>
                    <a:pt x="18713" y="1"/>
                    <a:pt x="185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14"/>
            <p:cNvSpPr/>
            <p:nvPr/>
          </p:nvSpPr>
          <p:spPr>
            <a:xfrm>
              <a:off x="2929375" y="254100"/>
              <a:ext cx="530750" cy="367575"/>
            </a:xfrm>
            <a:custGeom>
              <a:avLst/>
              <a:gdLst/>
              <a:ahLst/>
              <a:cxnLst/>
              <a:rect l="l" t="t" r="r" b="b"/>
              <a:pathLst>
                <a:path w="21230" h="14703" extrusionOk="0">
                  <a:moveTo>
                    <a:pt x="20978" y="0"/>
                  </a:moveTo>
                  <a:lnTo>
                    <a:pt x="77" y="14373"/>
                  </a:lnTo>
                  <a:cubicBezTo>
                    <a:pt x="77" y="14451"/>
                    <a:pt x="0" y="14528"/>
                    <a:pt x="0" y="14702"/>
                  </a:cubicBezTo>
                  <a:lnTo>
                    <a:pt x="21230" y="97"/>
                  </a:lnTo>
                  <a:cubicBezTo>
                    <a:pt x="21152" y="97"/>
                    <a:pt x="21075" y="97"/>
                    <a:pt x="209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14"/>
            <p:cNvSpPr/>
            <p:nvPr/>
          </p:nvSpPr>
          <p:spPr>
            <a:xfrm>
              <a:off x="2929375" y="272500"/>
              <a:ext cx="577250" cy="397600"/>
            </a:xfrm>
            <a:custGeom>
              <a:avLst/>
              <a:gdLst/>
              <a:ahLst/>
              <a:cxnLst/>
              <a:rect l="l" t="t" r="r" b="b"/>
              <a:pathLst>
                <a:path w="23090" h="15904" extrusionOk="0">
                  <a:moveTo>
                    <a:pt x="22838" y="0"/>
                  </a:moveTo>
                  <a:lnTo>
                    <a:pt x="0" y="15574"/>
                  </a:lnTo>
                  <a:cubicBezTo>
                    <a:pt x="77" y="15729"/>
                    <a:pt x="77" y="15826"/>
                    <a:pt x="77" y="15903"/>
                  </a:cubicBezTo>
                  <a:lnTo>
                    <a:pt x="23089" y="155"/>
                  </a:lnTo>
                  <a:cubicBezTo>
                    <a:pt x="23012" y="78"/>
                    <a:pt x="22915" y="78"/>
                    <a:pt x="228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14"/>
            <p:cNvSpPr/>
            <p:nvPr/>
          </p:nvSpPr>
          <p:spPr>
            <a:xfrm>
              <a:off x="2935650" y="294775"/>
              <a:ext cx="611175" cy="421825"/>
            </a:xfrm>
            <a:custGeom>
              <a:avLst/>
              <a:gdLst/>
              <a:ahLst/>
              <a:cxnLst/>
              <a:rect l="l" t="t" r="r" b="b"/>
              <a:pathLst>
                <a:path w="24447" h="16873" extrusionOk="0">
                  <a:moveTo>
                    <a:pt x="24214" y="0"/>
                  </a:moveTo>
                  <a:lnTo>
                    <a:pt x="1" y="16543"/>
                  </a:lnTo>
                  <a:cubicBezTo>
                    <a:pt x="1" y="16620"/>
                    <a:pt x="1" y="16698"/>
                    <a:pt x="78" y="16872"/>
                  </a:cubicBezTo>
                  <a:lnTo>
                    <a:pt x="24446" y="155"/>
                  </a:lnTo>
                  <a:cubicBezTo>
                    <a:pt x="24369" y="78"/>
                    <a:pt x="24291" y="0"/>
                    <a:pt x="242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14"/>
            <p:cNvSpPr/>
            <p:nvPr/>
          </p:nvSpPr>
          <p:spPr>
            <a:xfrm>
              <a:off x="2945350" y="318975"/>
              <a:ext cx="637775" cy="439750"/>
            </a:xfrm>
            <a:custGeom>
              <a:avLst/>
              <a:gdLst/>
              <a:ahLst/>
              <a:cxnLst/>
              <a:rect l="l" t="t" r="r" b="b"/>
              <a:pathLst>
                <a:path w="25511" h="17590" extrusionOk="0">
                  <a:moveTo>
                    <a:pt x="25279" y="1"/>
                  </a:moveTo>
                  <a:lnTo>
                    <a:pt x="0" y="17357"/>
                  </a:lnTo>
                  <a:cubicBezTo>
                    <a:pt x="0" y="17434"/>
                    <a:pt x="97" y="17512"/>
                    <a:pt x="97" y="17589"/>
                  </a:cubicBezTo>
                  <a:lnTo>
                    <a:pt x="25511" y="156"/>
                  </a:lnTo>
                  <a:cubicBezTo>
                    <a:pt x="25434" y="78"/>
                    <a:pt x="25356" y="78"/>
                    <a:pt x="252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14"/>
            <p:cNvSpPr/>
            <p:nvPr/>
          </p:nvSpPr>
          <p:spPr>
            <a:xfrm>
              <a:off x="2959875" y="347075"/>
              <a:ext cx="655700" cy="449900"/>
            </a:xfrm>
            <a:custGeom>
              <a:avLst/>
              <a:gdLst/>
              <a:ahLst/>
              <a:cxnLst/>
              <a:rect l="l" t="t" r="r" b="b"/>
              <a:pathLst>
                <a:path w="26228" h="17996" extrusionOk="0">
                  <a:moveTo>
                    <a:pt x="25976" y="0"/>
                  </a:moveTo>
                  <a:lnTo>
                    <a:pt x="0" y="17763"/>
                  </a:lnTo>
                  <a:cubicBezTo>
                    <a:pt x="0" y="17841"/>
                    <a:pt x="78" y="17918"/>
                    <a:pt x="78" y="17996"/>
                  </a:cubicBezTo>
                  <a:lnTo>
                    <a:pt x="26228" y="155"/>
                  </a:lnTo>
                  <a:cubicBezTo>
                    <a:pt x="26150" y="78"/>
                    <a:pt x="26053" y="0"/>
                    <a:pt x="259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14"/>
            <p:cNvSpPr/>
            <p:nvPr/>
          </p:nvSpPr>
          <p:spPr>
            <a:xfrm>
              <a:off x="2977800" y="377575"/>
              <a:ext cx="663925" cy="457650"/>
            </a:xfrm>
            <a:custGeom>
              <a:avLst/>
              <a:gdLst/>
              <a:ahLst/>
              <a:cxnLst/>
              <a:rect l="l" t="t" r="r" b="b"/>
              <a:pathLst>
                <a:path w="26557" h="18306" extrusionOk="0">
                  <a:moveTo>
                    <a:pt x="26402" y="1"/>
                  </a:moveTo>
                  <a:lnTo>
                    <a:pt x="0" y="18073"/>
                  </a:lnTo>
                  <a:cubicBezTo>
                    <a:pt x="0" y="18151"/>
                    <a:pt x="78" y="18228"/>
                    <a:pt x="78" y="18306"/>
                  </a:cubicBezTo>
                  <a:lnTo>
                    <a:pt x="26557" y="156"/>
                  </a:lnTo>
                  <a:cubicBezTo>
                    <a:pt x="26557" y="78"/>
                    <a:pt x="26479" y="1"/>
                    <a:pt x="264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14"/>
            <p:cNvSpPr/>
            <p:nvPr/>
          </p:nvSpPr>
          <p:spPr>
            <a:xfrm>
              <a:off x="2998125" y="409550"/>
              <a:ext cx="669750" cy="460075"/>
            </a:xfrm>
            <a:custGeom>
              <a:avLst/>
              <a:gdLst/>
              <a:ahLst/>
              <a:cxnLst/>
              <a:rect l="l" t="t" r="r" b="b"/>
              <a:pathLst>
                <a:path w="26790" h="18403" extrusionOk="0">
                  <a:moveTo>
                    <a:pt x="26635" y="0"/>
                  </a:moveTo>
                  <a:lnTo>
                    <a:pt x="1" y="18170"/>
                  </a:lnTo>
                  <a:cubicBezTo>
                    <a:pt x="78" y="18247"/>
                    <a:pt x="78" y="18247"/>
                    <a:pt x="78" y="18325"/>
                  </a:cubicBezTo>
                  <a:lnTo>
                    <a:pt x="156" y="18402"/>
                  </a:lnTo>
                  <a:lnTo>
                    <a:pt x="26790" y="174"/>
                  </a:lnTo>
                  <a:cubicBezTo>
                    <a:pt x="26712" y="174"/>
                    <a:pt x="26712" y="78"/>
                    <a:pt x="26712" y="78"/>
                  </a:cubicBezTo>
                  <a:lnTo>
                    <a:pt x="2663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14"/>
            <p:cNvSpPr/>
            <p:nvPr/>
          </p:nvSpPr>
          <p:spPr>
            <a:xfrm>
              <a:off x="3022350" y="443925"/>
              <a:ext cx="665875" cy="458125"/>
            </a:xfrm>
            <a:custGeom>
              <a:avLst/>
              <a:gdLst/>
              <a:ahLst/>
              <a:cxnLst/>
              <a:rect l="l" t="t" r="r" b="b"/>
              <a:pathLst>
                <a:path w="26635" h="18325" extrusionOk="0">
                  <a:moveTo>
                    <a:pt x="26557" y="0"/>
                  </a:moveTo>
                  <a:lnTo>
                    <a:pt x="0" y="18170"/>
                  </a:lnTo>
                  <a:cubicBezTo>
                    <a:pt x="78" y="18247"/>
                    <a:pt x="155" y="18247"/>
                    <a:pt x="155" y="18325"/>
                  </a:cubicBezTo>
                  <a:lnTo>
                    <a:pt x="26634" y="252"/>
                  </a:lnTo>
                  <a:cubicBezTo>
                    <a:pt x="26634" y="155"/>
                    <a:pt x="26557" y="78"/>
                    <a:pt x="265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14"/>
            <p:cNvSpPr/>
            <p:nvPr/>
          </p:nvSpPr>
          <p:spPr>
            <a:xfrm>
              <a:off x="3050425" y="480250"/>
              <a:ext cx="655725" cy="451825"/>
            </a:xfrm>
            <a:custGeom>
              <a:avLst/>
              <a:gdLst/>
              <a:ahLst/>
              <a:cxnLst/>
              <a:rect l="l" t="t" r="r" b="b"/>
              <a:pathLst>
                <a:path w="26229" h="18073" extrusionOk="0">
                  <a:moveTo>
                    <a:pt x="26151" y="0"/>
                  </a:moveTo>
                  <a:lnTo>
                    <a:pt x="1" y="17918"/>
                  </a:lnTo>
                  <a:cubicBezTo>
                    <a:pt x="78" y="17995"/>
                    <a:pt x="156" y="17995"/>
                    <a:pt x="252" y="18073"/>
                  </a:cubicBezTo>
                  <a:lnTo>
                    <a:pt x="26228" y="252"/>
                  </a:lnTo>
                  <a:cubicBezTo>
                    <a:pt x="26228" y="155"/>
                    <a:pt x="26151" y="78"/>
                    <a:pt x="261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14"/>
            <p:cNvSpPr/>
            <p:nvPr/>
          </p:nvSpPr>
          <p:spPr>
            <a:xfrm>
              <a:off x="3082875" y="520425"/>
              <a:ext cx="637300" cy="440225"/>
            </a:xfrm>
            <a:custGeom>
              <a:avLst/>
              <a:gdLst/>
              <a:ahLst/>
              <a:cxnLst/>
              <a:rect l="l" t="t" r="r" b="b"/>
              <a:pathLst>
                <a:path w="25492" h="17609" extrusionOk="0">
                  <a:moveTo>
                    <a:pt x="25414" y="1"/>
                  </a:moveTo>
                  <a:lnTo>
                    <a:pt x="0" y="17434"/>
                  </a:lnTo>
                  <a:cubicBezTo>
                    <a:pt x="78" y="17434"/>
                    <a:pt x="155" y="17531"/>
                    <a:pt x="233" y="17609"/>
                  </a:cubicBezTo>
                  <a:lnTo>
                    <a:pt x="25492" y="253"/>
                  </a:lnTo>
                  <a:cubicBezTo>
                    <a:pt x="25492" y="175"/>
                    <a:pt x="25414" y="98"/>
                    <a:pt x="254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14"/>
            <p:cNvSpPr/>
            <p:nvPr/>
          </p:nvSpPr>
          <p:spPr>
            <a:xfrm>
              <a:off x="3119200" y="563050"/>
              <a:ext cx="611150" cy="421825"/>
            </a:xfrm>
            <a:custGeom>
              <a:avLst/>
              <a:gdLst/>
              <a:ahLst/>
              <a:cxnLst/>
              <a:rect l="l" t="t" r="r" b="b"/>
              <a:pathLst>
                <a:path w="24446" h="16873" extrusionOk="0">
                  <a:moveTo>
                    <a:pt x="24368" y="1"/>
                  </a:moveTo>
                  <a:lnTo>
                    <a:pt x="0" y="16698"/>
                  </a:lnTo>
                  <a:cubicBezTo>
                    <a:pt x="78" y="16795"/>
                    <a:pt x="155" y="16795"/>
                    <a:pt x="233" y="16872"/>
                  </a:cubicBezTo>
                  <a:lnTo>
                    <a:pt x="24446" y="233"/>
                  </a:lnTo>
                  <a:cubicBezTo>
                    <a:pt x="24446" y="156"/>
                    <a:pt x="24368" y="78"/>
                    <a:pt x="243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14"/>
            <p:cNvSpPr/>
            <p:nvPr/>
          </p:nvSpPr>
          <p:spPr>
            <a:xfrm>
              <a:off x="3159375" y="609550"/>
              <a:ext cx="575325" cy="397600"/>
            </a:xfrm>
            <a:custGeom>
              <a:avLst/>
              <a:gdLst/>
              <a:ahLst/>
              <a:cxnLst/>
              <a:rect l="l" t="t" r="r" b="b"/>
              <a:pathLst>
                <a:path w="23013" h="15904" extrusionOk="0">
                  <a:moveTo>
                    <a:pt x="23013" y="0"/>
                  </a:moveTo>
                  <a:lnTo>
                    <a:pt x="1" y="15729"/>
                  </a:lnTo>
                  <a:cubicBezTo>
                    <a:pt x="78" y="15806"/>
                    <a:pt x="156" y="15806"/>
                    <a:pt x="253" y="15903"/>
                  </a:cubicBezTo>
                  <a:lnTo>
                    <a:pt x="23013" y="233"/>
                  </a:lnTo>
                  <a:lnTo>
                    <a:pt x="230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14"/>
            <p:cNvSpPr/>
            <p:nvPr/>
          </p:nvSpPr>
          <p:spPr>
            <a:xfrm>
              <a:off x="3203925" y="657975"/>
              <a:ext cx="530775" cy="365150"/>
            </a:xfrm>
            <a:custGeom>
              <a:avLst/>
              <a:gdLst/>
              <a:ahLst/>
              <a:cxnLst/>
              <a:rect l="l" t="t" r="r" b="b"/>
              <a:pathLst>
                <a:path w="21231" h="14606" extrusionOk="0">
                  <a:moveTo>
                    <a:pt x="21231" y="0"/>
                  </a:moveTo>
                  <a:lnTo>
                    <a:pt x="1" y="14528"/>
                  </a:lnTo>
                  <a:cubicBezTo>
                    <a:pt x="156" y="14606"/>
                    <a:pt x="233" y="14606"/>
                    <a:pt x="311" y="14606"/>
                  </a:cubicBezTo>
                  <a:lnTo>
                    <a:pt x="21231" y="310"/>
                  </a:lnTo>
                  <a:lnTo>
                    <a:pt x="212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14"/>
            <p:cNvSpPr/>
            <p:nvPr/>
          </p:nvSpPr>
          <p:spPr>
            <a:xfrm>
              <a:off x="3256225" y="712200"/>
              <a:ext cx="472200" cy="324975"/>
            </a:xfrm>
            <a:custGeom>
              <a:avLst/>
              <a:gdLst/>
              <a:ahLst/>
              <a:cxnLst/>
              <a:rect l="l" t="t" r="r" b="b"/>
              <a:pathLst>
                <a:path w="18888" h="12999" extrusionOk="0">
                  <a:moveTo>
                    <a:pt x="18887" y="1"/>
                  </a:moveTo>
                  <a:lnTo>
                    <a:pt x="1" y="12921"/>
                  </a:lnTo>
                  <a:cubicBezTo>
                    <a:pt x="156" y="12921"/>
                    <a:pt x="253" y="12998"/>
                    <a:pt x="408" y="12998"/>
                  </a:cubicBezTo>
                  <a:lnTo>
                    <a:pt x="18887" y="330"/>
                  </a:lnTo>
                  <a:lnTo>
                    <a:pt x="1888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14"/>
            <p:cNvSpPr/>
            <p:nvPr/>
          </p:nvSpPr>
          <p:spPr>
            <a:xfrm>
              <a:off x="3318700" y="772750"/>
              <a:ext cx="393725" cy="270725"/>
            </a:xfrm>
            <a:custGeom>
              <a:avLst/>
              <a:gdLst/>
              <a:ahLst/>
              <a:cxnLst/>
              <a:rect l="l" t="t" r="r" b="b"/>
              <a:pathLst>
                <a:path w="15749" h="10829" extrusionOk="0">
                  <a:moveTo>
                    <a:pt x="15749" y="0"/>
                  </a:moveTo>
                  <a:lnTo>
                    <a:pt x="1" y="10828"/>
                  </a:lnTo>
                  <a:lnTo>
                    <a:pt x="485" y="10828"/>
                  </a:lnTo>
                  <a:lnTo>
                    <a:pt x="15671" y="407"/>
                  </a:lnTo>
                  <a:cubicBezTo>
                    <a:pt x="15671" y="252"/>
                    <a:pt x="15749" y="174"/>
                    <a:pt x="157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14"/>
            <p:cNvSpPr/>
            <p:nvPr/>
          </p:nvSpPr>
          <p:spPr>
            <a:xfrm>
              <a:off x="3399575" y="845375"/>
              <a:ext cx="280425" cy="191800"/>
            </a:xfrm>
            <a:custGeom>
              <a:avLst/>
              <a:gdLst/>
              <a:ahLst/>
              <a:cxnLst/>
              <a:rect l="l" t="t" r="r" b="b"/>
              <a:pathLst>
                <a:path w="11217" h="7672" extrusionOk="0">
                  <a:moveTo>
                    <a:pt x="11216" y="1"/>
                  </a:moveTo>
                  <a:lnTo>
                    <a:pt x="1" y="7671"/>
                  </a:lnTo>
                  <a:cubicBezTo>
                    <a:pt x="233" y="7594"/>
                    <a:pt x="407" y="7594"/>
                    <a:pt x="562" y="7594"/>
                  </a:cubicBezTo>
                  <a:lnTo>
                    <a:pt x="10887" y="485"/>
                  </a:lnTo>
                  <a:cubicBezTo>
                    <a:pt x="10984" y="330"/>
                    <a:pt x="11061" y="175"/>
                    <a:pt x="11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 name="Google Shape;727;p14"/>
          <p:cNvGrpSpPr/>
          <p:nvPr/>
        </p:nvGrpSpPr>
        <p:grpSpPr>
          <a:xfrm>
            <a:off x="4302975" y="4715075"/>
            <a:ext cx="538025" cy="157800"/>
            <a:chOff x="2575325" y="1348650"/>
            <a:chExt cx="538025" cy="157800"/>
          </a:xfrm>
        </p:grpSpPr>
        <p:sp>
          <p:nvSpPr>
            <p:cNvPr id="728" name="Google Shape;728;p14"/>
            <p:cNvSpPr/>
            <p:nvPr/>
          </p:nvSpPr>
          <p:spPr>
            <a:xfrm>
              <a:off x="2575325"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14"/>
            <p:cNvSpPr/>
            <p:nvPr/>
          </p:nvSpPr>
          <p:spPr>
            <a:xfrm>
              <a:off x="2765438"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14"/>
            <p:cNvSpPr/>
            <p:nvPr/>
          </p:nvSpPr>
          <p:spPr>
            <a:xfrm>
              <a:off x="2955550"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 name="Google Shape;731;p14"/>
          <p:cNvGrpSpPr/>
          <p:nvPr/>
        </p:nvGrpSpPr>
        <p:grpSpPr>
          <a:xfrm>
            <a:off x="-397586" y="474962"/>
            <a:ext cx="925310" cy="943383"/>
            <a:chOff x="595389" y="1761100"/>
            <a:chExt cx="925310" cy="943383"/>
          </a:xfrm>
        </p:grpSpPr>
        <p:cxnSp>
          <p:nvCxnSpPr>
            <p:cNvPr id="732" name="Google Shape;732;p14"/>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733" name="Google Shape;733;p14"/>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734" name="Google Shape;734;p14"/>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grpSp>
        <p:nvGrpSpPr>
          <p:cNvPr id="735" name="Google Shape;735;p14"/>
          <p:cNvGrpSpPr/>
          <p:nvPr/>
        </p:nvGrpSpPr>
        <p:grpSpPr>
          <a:xfrm>
            <a:off x="8486539" y="3660000"/>
            <a:ext cx="925310" cy="943383"/>
            <a:chOff x="595389" y="1761100"/>
            <a:chExt cx="925310" cy="943383"/>
          </a:xfrm>
        </p:grpSpPr>
        <p:cxnSp>
          <p:nvCxnSpPr>
            <p:cNvPr id="736" name="Google Shape;736;p14"/>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737" name="Google Shape;737;p14"/>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738" name="Google Shape;738;p14"/>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grpSp>
        <p:nvGrpSpPr>
          <p:cNvPr id="739" name="Google Shape;739;p14"/>
          <p:cNvGrpSpPr/>
          <p:nvPr/>
        </p:nvGrpSpPr>
        <p:grpSpPr>
          <a:xfrm>
            <a:off x="719997" y="213225"/>
            <a:ext cx="1584577" cy="196549"/>
            <a:chOff x="750197" y="155825"/>
            <a:chExt cx="1584577" cy="196549"/>
          </a:xfrm>
        </p:grpSpPr>
        <p:sp>
          <p:nvSpPr>
            <p:cNvPr id="740" name="Google Shape;740;p14"/>
            <p:cNvSpPr/>
            <p:nvPr/>
          </p:nvSpPr>
          <p:spPr>
            <a:xfrm rot="-5400000">
              <a:off x="20937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14"/>
            <p:cNvSpPr/>
            <p:nvPr/>
          </p:nvSpPr>
          <p:spPr>
            <a:xfrm rot="-5400000">
              <a:off x="1915294" y="299855"/>
              <a:ext cx="52930" cy="52107"/>
            </a:xfrm>
            <a:custGeom>
              <a:avLst/>
              <a:gdLst/>
              <a:ahLst/>
              <a:cxnLst/>
              <a:rect l="l" t="t" r="r" b="b"/>
              <a:pathLst>
                <a:path w="1221" h="1202" extrusionOk="0">
                  <a:moveTo>
                    <a:pt x="659" y="1"/>
                  </a:moveTo>
                  <a:cubicBezTo>
                    <a:pt x="252" y="1"/>
                    <a:pt x="0" y="233"/>
                    <a:pt x="0" y="563"/>
                  </a:cubicBezTo>
                  <a:cubicBezTo>
                    <a:pt x="0" y="969"/>
                    <a:pt x="252" y="1202"/>
                    <a:pt x="659" y="1202"/>
                  </a:cubicBezTo>
                  <a:cubicBezTo>
                    <a:pt x="969" y="1202"/>
                    <a:pt x="1221" y="969"/>
                    <a:pt x="1221" y="563"/>
                  </a:cubicBezTo>
                  <a:cubicBezTo>
                    <a:pt x="1221" y="233"/>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14"/>
            <p:cNvSpPr/>
            <p:nvPr/>
          </p:nvSpPr>
          <p:spPr>
            <a:xfrm rot="-5400000">
              <a:off x="1735196" y="297753"/>
              <a:ext cx="52930" cy="56312"/>
            </a:xfrm>
            <a:custGeom>
              <a:avLst/>
              <a:gdLst/>
              <a:ahLst/>
              <a:cxnLst/>
              <a:rect l="l" t="t" r="r" b="b"/>
              <a:pathLst>
                <a:path w="1221" h="1299" extrusionOk="0">
                  <a:moveTo>
                    <a:pt x="659" y="0"/>
                  </a:moveTo>
                  <a:cubicBezTo>
                    <a:pt x="252" y="0"/>
                    <a:pt x="0" y="330"/>
                    <a:pt x="0" y="640"/>
                  </a:cubicBezTo>
                  <a:cubicBezTo>
                    <a:pt x="0" y="969"/>
                    <a:pt x="252" y="1298"/>
                    <a:pt x="659" y="1298"/>
                  </a:cubicBezTo>
                  <a:cubicBezTo>
                    <a:pt x="969" y="1298"/>
                    <a:pt x="1221" y="969"/>
                    <a:pt x="1221" y="640"/>
                  </a:cubicBezTo>
                  <a:cubicBezTo>
                    <a:pt x="1221" y="330"/>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14"/>
            <p:cNvSpPr/>
            <p:nvPr/>
          </p:nvSpPr>
          <p:spPr>
            <a:xfrm rot="-5400000">
              <a:off x="1556334" y="297753"/>
              <a:ext cx="52930" cy="56312"/>
            </a:xfrm>
            <a:custGeom>
              <a:avLst/>
              <a:gdLst/>
              <a:ahLst/>
              <a:cxnLst/>
              <a:rect l="l" t="t" r="r" b="b"/>
              <a:pathLst>
                <a:path w="1221" h="1299" extrusionOk="0">
                  <a:moveTo>
                    <a:pt x="659" y="0"/>
                  </a:moveTo>
                  <a:cubicBezTo>
                    <a:pt x="252" y="0"/>
                    <a:pt x="0" y="330"/>
                    <a:pt x="0" y="659"/>
                  </a:cubicBezTo>
                  <a:cubicBezTo>
                    <a:pt x="0" y="969"/>
                    <a:pt x="252" y="1298"/>
                    <a:pt x="659" y="1298"/>
                  </a:cubicBezTo>
                  <a:cubicBezTo>
                    <a:pt x="969" y="1298"/>
                    <a:pt x="1221" y="969"/>
                    <a:pt x="1221" y="659"/>
                  </a:cubicBezTo>
                  <a:cubicBezTo>
                    <a:pt x="1221" y="330"/>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14"/>
            <p:cNvSpPr/>
            <p:nvPr/>
          </p:nvSpPr>
          <p:spPr>
            <a:xfrm rot="-5400000">
              <a:off x="1378296" y="297753"/>
              <a:ext cx="52930" cy="56312"/>
            </a:xfrm>
            <a:custGeom>
              <a:avLst/>
              <a:gdLst/>
              <a:ahLst/>
              <a:cxnLst/>
              <a:rect l="l" t="t" r="r" b="b"/>
              <a:pathLst>
                <a:path w="1221" h="1299" extrusionOk="0">
                  <a:moveTo>
                    <a:pt x="659" y="1"/>
                  </a:moveTo>
                  <a:cubicBezTo>
                    <a:pt x="252" y="1"/>
                    <a:pt x="0" y="330"/>
                    <a:pt x="0" y="640"/>
                  </a:cubicBezTo>
                  <a:cubicBezTo>
                    <a:pt x="0" y="969"/>
                    <a:pt x="252" y="1299"/>
                    <a:pt x="659" y="1299"/>
                  </a:cubicBezTo>
                  <a:cubicBezTo>
                    <a:pt x="969" y="1299"/>
                    <a:pt x="1221" y="969"/>
                    <a:pt x="1221" y="640"/>
                  </a:cubicBezTo>
                  <a:cubicBezTo>
                    <a:pt x="1221" y="330"/>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14"/>
            <p:cNvSpPr/>
            <p:nvPr/>
          </p:nvSpPr>
          <p:spPr>
            <a:xfrm rot="-5400000">
              <a:off x="1197765" y="299422"/>
              <a:ext cx="52930" cy="52974"/>
            </a:xfrm>
            <a:custGeom>
              <a:avLst/>
              <a:gdLst/>
              <a:ahLst/>
              <a:cxnLst/>
              <a:rect l="l" t="t" r="r" b="b"/>
              <a:pathLst>
                <a:path w="1221" h="1222" extrusionOk="0">
                  <a:moveTo>
                    <a:pt x="659" y="1"/>
                  </a:moveTo>
                  <a:cubicBezTo>
                    <a:pt x="252" y="1"/>
                    <a:pt x="0" y="253"/>
                    <a:pt x="0" y="660"/>
                  </a:cubicBezTo>
                  <a:cubicBezTo>
                    <a:pt x="0" y="970"/>
                    <a:pt x="252" y="1221"/>
                    <a:pt x="659" y="1221"/>
                  </a:cubicBezTo>
                  <a:cubicBezTo>
                    <a:pt x="969" y="1221"/>
                    <a:pt x="1221" y="970"/>
                    <a:pt x="1221" y="660"/>
                  </a:cubicBezTo>
                  <a:cubicBezTo>
                    <a:pt x="1221" y="253"/>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14"/>
            <p:cNvSpPr/>
            <p:nvPr/>
          </p:nvSpPr>
          <p:spPr>
            <a:xfrm rot="-5400000">
              <a:off x="1019336" y="299855"/>
              <a:ext cx="52930" cy="52107"/>
            </a:xfrm>
            <a:custGeom>
              <a:avLst/>
              <a:gdLst/>
              <a:ahLst/>
              <a:cxnLst/>
              <a:rect l="l" t="t" r="r" b="b"/>
              <a:pathLst>
                <a:path w="1221" h="1202" extrusionOk="0">
                  <a:moveTo>
                    <a:pt x="659" y="0"/>
                  </a:moveTo>
                  <a:cubicBezTo>
                    <a:pt x="252" y="0"/>
                    <a:pt x="0" y="233"/>
                    <a:pt x="0" y="640"/>
                  </a:cubicBezTo>
                  <a:cubicBezTo>
                    <a:pt x="0" y="969"/>
                    <a:pt x="252" y="1201"/>
                    <a:pt x="659" y="1201"/>
                  </a:cubicBezTo>
                  <a:cubicBezTo>
                    <a:pt x="969" y="1201"/>
                    <a:pt x="1221" y="969"/>
                    <a:pt x="1221" y="640"/>
                  </a:cubicBezTo>
                  <a:cubicBezTo>
                    <a:pt x="1221" y="233"/>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14"/>
            <p:cNvSpPr/>
            <p:nvPr/>
          </p:nvSpPr>
          <p:spPr>
            <a:xfrm rot="-5400000">
              <a:off x="840886" y="299443"/>
              <a:ext cx="52930" cy="52930"/>
            </a:xfrm>
            <a:custGeom>
              <a:avLst/>
              <a:gdLst/>
              <a:ahLst/>
              <a:cxnLst/>
              <a:rect l="l" t="t" r="r" b="b"/>
              <a:pathLst>
                <a:path w="1221" h="1221" extrusionOk="0">
                  <a:moveTo>
                    <a:pt x="659" y="1"/>
                  </a:moveTo>
                  <a:cubicBezTo>
                    <a:pt x="252" y="1"/>
                    <a:pt x="0" y="252"/>
                    <a:pt x="0" y="582"/>
                  </a:cubicBezTo>
                  <a:cubicBezTo>
                    <a:pt x="0" y="969"/>
                    <a:pt x="252" y="1221"/>
                    <a:pt x="659" y="1221"/>
                  </a:cubicBezTo>
                  <a:cubicBezTo>
                    <a:pt x="969" y="1221"/>
                    <a:pt x="1221" y="969"/>
                    <a:pt x="1221" y="582"/>
                  </a:cubicBezTo>
                  <a:cubicBezTo>
                    <a:pt x="1221" y="252"/>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14"/>
            <p:cNvSpPr/>
            <p:nvPr/>
          </p:nvSpPr>
          <p:spPr>
            <a:xfrm rot="-5400000">
              <a:off x="2181051" y="155825"/>
              <a:ext cx="56312" cy="56312"/>
            </a:xfrm>
            <a:custGeom>
              <a:avLst/>
              <a:gdLst/>
              <a:ahLst/>
              <a:cxnLst/>
              <a:rect l="l" t="t" r="r" b="b"/>
              <a:pathLst>
                <a:path w="1299" h="1299" extrusionOk="0">
                  <a:moveTo>
                    <a:pt x="640" y="1"/>
                  </a:moveTo>
                  <a:cubicBezTo>
                    <a:pt x="330" y="1"/>
                    <a:pt x="0" y="330"/>
                    <a:pt x="0" y="659"/>
                  </a:cubicBezTo>
                  <a:cubicBezTo>
                    <a:pt x="0" y="969"/>
                    <a:pt x="330" y="1299"/>
                    <a:pt x="640" y="1299"/>
                  </a:cubicBezTo>
                  <a:cubicBezTo>
                    <a:pt x="969" y="1299"/>
                    <a:pt x="1298" y="969"/>
                    <a:pt x="1298" y="659"/>
                  </a:cubicBezTo>
                  <a:cubicBezTo>
                    <a:pt x="1298" y="330"/>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14"/>
            <p:cNvSpPr/>
            <p:nvPr/>
          </p:nvSpPr>
          <p:spPr>
            <a:xfrm rot="-5400000">
              <a:off x="2000953"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14"/>
            <p:cNvSpPr/>
            <p:nvPr/>
          </p:nvSpPr>
          <p:spPr>
            <a:xfrm rot="-5400000">
              <a:off x="1822503" y="157515"/>
              <a:ext cx="56312" cy="52930"/>
            </a:xfrm>
            <a:custGeom>
              <a:avLst/>
              <a:gdLst/>
              <a:ahLst/>
              <a:cxnLst/>
              <a:rect l="l" t="t" r="r" b="b"/>
              <a:pathLst>
                <a:path w="1299" h="1221" extrusionOk="0">
                  <a:moveTo>
                    <a:pt x="640" y="0"/>
                  </a:moveTo>
                  <a:cubicBezTo>
                    <a:pt x="330" y="0"/>
                    <a:pt x="0" y="252"/>
                    <a:pt x="0" y="562"/>
                  </a:cubicBezTo>
                  <a:cubicBezTo>
                    <a:pt x="0" y="969"/>
                    <a:pt x="330" y="1221"/>
                    <a:pt x="640" y="1221"/>
                  </a:cubicBezTo>
                  <a:cubicBezTo>
                    <a:pt x="969" y="1221"/>
                    <a:pt x="1298" y="969"/>
                    <a:pt x="1298" y="562"/>
                  </a:cubicBezTo>
                  <a:cubicBezTo>
                    <a:pt x="1298" y="252"/>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14"/>
            <p:cNvSpPr/>
            <p:nvPr/>
          </p:nvSpPr>
          <p:spPr>
            <a:xfrm rot="-5400000">
              <a:off x="1644053" y="157927"/>
              <a:ext cx="56312" cy="52107"/>
            </a:xfrm>
            <a:custGeom>
              <a:avLst/>
              <a:gdLst/>
              <a:ahLst/>
              <a:cxnLst/>
              <a:rect l="l" t="t" r="r" b="b"/>
              <a:pathLst>
                <a:path w="1299" h="1202" extrusionOk="0">
                  <a:moveTo>
                    <a:pt x="640" y="1"/>
                  </a:moveTo>
                  <a:cubicBezTo>
                    <a:pt x="330" y="1"/>
                    <a:pt x="0" y="233"/>
                    <a:pt x="0" y="563"/>
                  </a:cubicBezTo>
                  <a:cubicBezTo>
                    <a:pt x="0" y="969"/>
                    <a:pt x="330" y="1202"/>
                    <a:pt x="640" y="1202"/>
                  </a:cubicBezTo>
                  <a:cubicBezTo>
                    <a:pt x="969" y="1202"/>
                    <a:pt x="1298" y="969"/>
                    <a:pt x="1298" y="563"/>
                  </a:cubicBezTo>
                  <a:cubicBezTo>
                    <a:pt x="1298" y="233"/>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14"/>
            <p:cNvSpPr/>
            <p:nvPr/>
          </p:nvSpPr>
          <p:spPr>
            <a:xfrm rot="-5400000">
              <a:off x="1463955" y="155825"/>
              <a:ext cx="56312" cy="56312"/>
            </a:xfrm>
            <a:custGeom>
              <a:avLst/>
              <a:gdLst/>
              <a:ahLst/>
              <a:cxnLst/>
              <a:rect l="l" t="t" r="r" b="b"/>
              <a:pathLst>
                <a:path w="1299" h="1299" extrusionOk="0">
                  <a:moveTo>
                    <a:pt x="640" y="0"/>
                  </a:moveTo>
                  <a:cubicBezTo>
                    <a:pt x="330" y="0"/>
                    <a:pt x="0" y="330"/>
                    <a:pt x="0" y="640"/>
                  </a:cubicBezTo>
                  <a:cubicBezTo>
                    <a:pt x="0" y="969"/>
                    <a:pt x="330" y="1298"/>
                    <a:pt x="640" y="1298"/>
                  </a:cubicBezTo>
                  <a:cubicBezTo>
                    <a:pt x="969" y="1298"/>
                    <a:pt x="1298" y="969"/>
                    <a:pt x="1298" y="640"/>
                  </a:cubicBezTo>
                  <a:cubicBezTo>
                    <a:pt x="1298" y="330"/>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14"/>
            <p:cNvSpPr/>
            <p:nvPr/>
          </p:nvSpPr>
          <p:spPr>
            <a:xfrm rot="-5400000">
              <a:off x="1285505" y="156237"/>
              <a:ext cx="56312" cy="55488"/>
            </a:xfrm>
            <a:custGeom>
              <a:avLst/>
              <a:gdLst/>
              <a:ahLst/>
              <a:cxnLst/>
              <a:rect l="l" t="t" r="r" b="b"/>
              <a:pathLst>
                <a:path w="1299" h="1280" extrusionOk="0">
                  <a:moveTo>
                    <a:pt x="640" y="1"/>
                  </a:moveTo>
                  <a:cubicBezTo>
                    <a:pt x="330" y="1"/>
                    <a:pt x="0" y="311"/>
                    <a:pt x="0" y="640"/>
                  </a:cubicBezTo>
                  <a:cubicBezTo>
                    <a:pt x="0" y="969"/>
                    <a:pt x="330" y="1279"/>
                    <a:pt x="640" y="1279"/>
                  </a:cubicBezTo>
                  <a:cubicBezTo>
                    <a:pt x="969" y="1279"/>
                    <a:pt x="1298" y="969"/>
                    <a:pt x="1298" y="640"/>
                  </a:cubicBezTo>
                  <a:cubicBezTo>
                    <a:pt x="1298" y="311"/>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14"/>
            <p:cNvSpPr/>
            <p:nvPr/>
          </p:nvSpPr>
          <p:spPr>
            <a:xfrm rot="-5400000">
              <a:off x="1107055" y="155825"/>
              <a:ext cx="56312" cy="56312"/>
            </a:xfrm>
            <a:custGeom>
              <a:avLst/>
              <a:gdLst/>
              <a:ahLst/>
              <a:cxnLst/>
              <a:rect l="l" t="t" r="r" b="b"/>
              <a:pathLst>
                <a:path w="1299" h="1299" extrusionOk="0">
                  <a:moveTo>
                    <a:pt x="640" y="1"/>
                  </a:moveTo>
                  <a:cubicBezTo>
                    <a:pt x="330" y="1"/>
                    <a:pt x="0" y="330"/>
                    <a:pt x="0" y="640"/>
                  </a:cubicBezTo>
                  <a:cubicBezTo>
                    <a:pt x="0" y="970"/>
                    <a:pt x="330" y="1299"/>
                    <a:pt x="640" y="1299"/>
                  </a:cubicBezTo>
                  <a:cubicBezTo>
                    <a:pt x="969" y="1299"/>
                    <a:pt x="1298" y="970"/>
                    <a:pt x="1298" y="640"/>
                  </a:cubicBezTo>
                  <a:cubicBezTo>
                    <a:pt x="1298" y="330"/>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14"/>
            <p:cNvSpPr/>
            <p:nvPr/>
          </p:nvSpPr>
          <p:spPr>
            <a:xfrm rot="-5400000">
              <a:off x="926957"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14"/>
            <p:cNvSpPr/>
            <p:nvPr/>
          </p:nvSpPr>
          <p:spPr>
            <a:xfrm rot="-5400000">
              <a:off x="748507" y="157515"/>
              <a:ext cx="56312" cy="52930"/>
            </a:xfrm>
            <a:custGeom>
              <a:avLst/>
              <a:gdLst/>
              <a:ahLst/>
              <a:cxnLst/>
              <a:rect l="l" t="t" r="r" b="b"/>
              <a:pathLst>
                <a:path w="1299" h="1221" extrusionOk="0">
                  <a:moveTo>
                    <a:pt x="640" y="1"/>
                  </a:moveTo>
                  <a:cubicBezTo>
                    <a:pt x="330" y="1"/>
                    <a:pt x="0" y="252"/>
                    <a:pt x="0" y="562"/>
                  </a:cubicBezTo>
                  <a:cubicBezTo>
                    <a:pt x="0" y="969"/>
                    <a:pt x="330" y="1221"/>
                    <a:pt x="640" y="1221"/>
                  </a:cubicBezTo>
                  <a:cubicBezTo>
                    <a:pt x="969" y="1221"/>
                    <a:pt x="1298" y="969"/>
                    <a:pt x="1298" y="562"/>
                  </a:cubicBezTo>
                  <a:cubicBezTo>
                    <a:pt x="1298" y="252"/>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14"/>
            <p:cNvSpPr/>
            <p:nvPr/>
          </p:nvSpPr>
          <p:spPr>
            <a:xfrm rot="-5400000">
              <a:off x="22818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8" name="Google Shape;758;p14"/>
          <p:cNvSpPr txBox="1">
            <a:spLocks noGrp="1"/>
          </p:cNvSpPr>
          <p:nvPr>
            <p:ph type="title"/>
          </p:nvPr>
        </p:nvSpPr>
        <p:spPr>
          <a:xfrm>
            <a:off x="720000" y="3647562"/>
            <a:ext cx="4208100" cy="499500"/>
          </a:xfrm>
          <a:prstGeom prst="rect">
            <a:avLst/>
          </a:prstGeom>
        </p:spPr>
        <p:txBody>
          <a:bodyPr spcFirstLastPara="1" wrap="square" lIns="91425" tIns="91425" rIns="91425" bIns="91425" anchor="t" anchorCtr="0">
            <a:noAutofit/>
          </a:bodyPr>
          <a:lstStyle>
            <a:lvl1pPr lvl="0" algn="l" rtl="0">
              <a:spcBef>
                <a:spcPts val="0"/>
              </a:spcBef>
              <a:spcAft>
                <a:spcPts val="0"/>
              </a:spcAft>
              <a:buClr>
                <a:schemeClr val="dk2"/>
              </a:buClr>
              <a:buSzPts val="1400"/>
              <a:buNone/>
              <a:defRPr sz="2400">
                <a:solidFill>
                  <a:schemeClr val="dk2"/>
                </a:solidFill>
              </a:defRPr>
            </a:lvl1pPr>
            <a:lvl2pPr lvl="1" rtl="0">
              <a:spcBef>
                <a:spcPts val="0"/>
              </a:spcBef>
              <a:spcAft>
                <a:spcPts val="0"/>
              </a:spcAft>
              <a:buSzPts val="2800"/>
              <a:buNone/>
              <a:defRPr>
                <a:latin typeface="Lato"/>
                <a:ea typeface="Lato"/>
                <a:cs typeface="Lato"/>
                <a:sym typeface="Lato"/>
              </a:defRPr>
            </a:lvl2pPr>
            <a:lvl3pPr lvl="2" rtl="0">
              <a:spcBef>
                <a:spcPts val="0"/>
              </a:spcBef>
              <a:spcAft>
                <a:spcPts val="0"/>
              </a:spcAft>
              <a:buSzPts val="2800"/>
              <a:buNone/>
              <a:defRPr>
                <a:latin typeface="Lato"/>
                <a:ea typeface="Lato"/>
                <a:cs typeface="Lato"/>
                <a:sym typeface="Lato"/>
              </a:defRPr>
            </a:lvl3pPr>
            <a:lvl4pPr lvl="3" rtl="0">
              <a:spcBef>
                <a:spcPts val="0"/>
              </a:spcBef>
              <a:spcAft>
                <a:spcPts val="0"/>
              </a:spcAft>
              <a:buSzPts val="2800"/>
              <a:buNone/>
              <a:defRPr>
                <a:latin typeface="Lato"/>
                <a:ea typeface="Lato"/>
                <a:cs typeface="Lato"/>
                <a:sym typeface="Lato"/>
              </a:defRPr>
            </a:lvl4pPr>
            <a:lvl5pPr lvl="4" rtl="0">
              <a:spcBef>
                <a:spcPts val="0"/>
              </a:spcBef>
              <a:spcAft>
                <a:spcPts val="0"/>
              </a:spcAft>
              <a:buSzPts val="2800"/>
              <a:buNone/>
              <a:defRPr>
                <a:latin typeface="Lato"/>
                <a:ea typeface="Lato"/>
                <a:cs typeface="Lato"/>
                <a:sym typeface="Lato"/>
              </a:defRPr>
            </a:lvl5pPr>
            <a:lvl6pPr lvl="5" rtl="0">
              <a:spcBef>
                <a:spcPts val="0"/>
              </a:spcBef>
              <a:spcAft>
                <a:spcPts val="0"/>
              </a:spcAft>
              <a:buSzPts val="2800"/>
              <a:buNone/>
              <a:defRPr>
                <a:latin typeface="Lato"/>
                <a:ea typeface="Lato"/>
                <a:cs typeface="Lato"/>
                <a:sym typeface="Lato"/>
              </a:defRPr>
            </a:lvl6pPr>
            <a:lvl7pPr lvl="6" rtl="0">
              <a:spcBef>
                <a:spcPts val="0"/>
              </a:spcBef>
              <a:spcAft>
                <a:spcPts val="0"/>
              </a:spcAft>
              <a:buSzPts val="2800"/>
              <a:buNone/>
              <a:defRPr>
                <a:latin typeface="Lato"/>
                <a:ea typeface="Lato"/>
                <a:cs typeface="Lato"/>
                <a:sym typeface="Lato"/>
              </a:defRPr>
            </a:lvl7pPr>
            <a:lvl8pPr lvl="7" rtl="0">
              <a:spcBef>
                <a:spcPts val="0"/>
              </a:spcBef>
              <a:spcAft>
                <a:spcPts val="0"/>
              </a:spcAft>
              <a:buSzPts val="2800"/>
              <a:buNone/>
              <a:defRPr>
                <a:latin typeface="Lato"/>
                <a:ea typeface="Lato"/>
                <a:cs typeface="Lato"/>
                <a:sym typeface="Lato"/>
              </a:defRPr>
            </a:lvl8pPr>
            <a:lvl9pPr lvl="8" rtl="0">
              <a:spcBef>
                <a:spcPts val="0"/>
              </a:spcBef>
              <a:spcAft>
                <a:spcPts val="0"/>
              </a:spcAft>
              <a:buSzPts val="2800"/>
              <a:buNone/>
              <a:defRPr>
                <a:latin typeface="Lato"/>
                <a:ea typeface="Lato"/>
                <a:cs typeface="Lato"/>
                <a:sym typeface="Lato"/>
              </a:defRPr>
            </a:lvl9pPr>
          </a:lstStyle>
          <a:p>
            <a:endParaRPr/>
          </a:p>
        </p:txBody>
      </p:sp>
      <p:sp>
        <p:nvSpPr>
          <p:cNvPr id="759" name="Google Shape;759;p14"/>
          <p:cNvSpPr txBox="1">
            <a:spLocks noGrp="1"/>
          </p:cNvSpPr>
          <p:nvPr>
            <p:ph type="subTitle" idx="1"/>
          </p:nvPr>
        </p:nvSpPr>
        <p:spPr>
          <a:xfrm>
            <a:off x="720000" y="996438"/>
            <a:ext cx="4208100" cy="28089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60" name="Google Shape;760;p14"/>
          <p:cNvSpPr>
            <a:spLocks noGrp="1"/>
          </p:cNvSpPr>
          <p:nvPr>
            <p:ph type="pic" idx="2"/>
          </p:nvPr>
        </p:nvSpPr>
        <p:spPr>
          <a:xfrm>
            <a:off x="5532700" y="986850"/>
            <a:ext cx="2579100" cy="3169800"/>
          </a:xfrm>
          <a:prstGeom prst="rect">
            <a:avLst/>
          </a:prstGeom>
          <a:noFill/>
          <a:ln w="19050" cap="flat" cmpd="sng">
            <a:solidFill>
              <a:schemeClr val="accent5"/>
            </a:solidFill>
            <a:prstDash val="solid"/>
            <a:round/>
            <a:headEnd type="none" w="sm" len="sm"/>
            <a:tailEnd type="none" w="sm" len="sm"/>
          </a:ln>
          <a:effectLst>
            <a:outerShdw blurRad="57150" dist="19050" dir="5400000" algn="bl" rotWithShape="0">
              <a:srgbClr val="000000">
                <a:alpha val="50000"/>
              </a:srgbClr>
            </a:outerShdw>
          </a:effectLst>
        </p:spPr>
      </p:sp>
      <p:grpSp>
        <p:nvGrpSpPr>
          <p:cNvPr id="761" name="Google Shape;761;p14"/>
          <p:cNvGrpSpPr/>
          <p:nvPr/>
        </p:nvGrpSpPr>
        <p:grpSpPr>
          <a:xfrm flipH="1">
            <a:off x="5532689" y="-403388"/>
            <a:ext cx="925310" cy="943383"/>
            <a:chOff x="595389" y="1761100"/>
            <a:chExt cx="925310" cy="943383"/>
          </a:xfrm>
        </p:grpSpPr>
        <p:cxnSp>
          <p:nvCxnSpPr>
            <p:cNvPr id="762" name="Google Shape;762;p14"/>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763" name="Google Shape;763;p14"/>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764" name="Google Shape;764;p14"/>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1">
  <p:cSld name="CUSTOM_5_2_1_1_2">
    <p:spTree>
      <p:nvGrpSpPr>
        <p:cNvPr id="1" name="Shape 765"/>
        <p:cNvGrpSpPr/>
        <p:nvPr/>
      </p:nvGrpSpPr>
      <p:grpSpPr>
        <a:xfrm>
          <a:off x="0" y="0"/>
          <a:ext cx="0" cy="0"/>
          <a:chOff x="0" y="0"/>
          <a:chExt cx="0" cy="0"/>
        </a:xfrm>
      </p:grpSpPr>
      <p:pic>
        <p:nvPicPr>
          <p:cNvPr id="766" name="Google Shape;766;p15"/>
          <p:cNvPicPr preferRelativeResize="0"/>
          <p:nvPr/>
        </p:nvPicPr>
        <p:blipFill>
          <a:blip r:embed="rId2">
            <a:alphaModFix/>
          </a:blip>
          <a:stretch>
            <a:fillRect/>
          </a:stretch>
        </p:blipFill>
        <p:spPr>
          <a:xfrm rot="-5400000">
            <a:off x="1993300" y="-1993300"/>
            <a:ext cx="5152625" cy="9139226"/>
          </a:xfrm>
          <a:prstGeom prst="rect">
            <a:avLst/>
          </a:prstGeom>
          <a:noFill/>
          <a:ln>
            <a:noFill/>
          </a:ln>
        </p:spPr>
      </p:pic>
      <p:sp>
        <p:nvSpPr>
          <p:cNvPr id="767" name="Google Shape;767;p15"/>
          <p:cNvSpPr/>
          <p:nvPr/>
        </p:nvSpPr>
        <p:spPr>
          <a:xfrm>
            <a:off x="6915625" y="0"/>
            <a:ext cx="2223600" cy="5143500"/>
          </a:xfrm>
          <a:prstGeom prst="rect">
            <a:avLst/>
          </a:pr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8" name="Google Shape;768;p15"/>
          <p:cNvGrpSpPr/>
          <p:nvPr/>
        </p:nvGrpSpPr>
        <p:grpSpPr>
          <a:xfrm>
            <a:off x="-545080" y="4111613"/>
            <a:ext cx="1656312" cy="1660374"/>
            <a:chOff x="2929375" y="236175"/>
            <a:chExt cx="805325" cy="807300"/>
          </a:xfrm>
        </p:grpSpPr>
        <p:sp>
          <p:nvSpPr>
            <p:cNvPr id="769" name="Google Shape;769;p15"/>
            <p:cNvSpPr/>
            <p:nvPr/>
          </p:nvSpPr>
          <p:spPr>
            <a:xfrm>
              <a:off x="2986025" y="241975"/>
              <a:ext cx="280400" cy="191800"/>
            </a:xfrm>
            <a:custGeom>
              <a:avLst/>
              <a:gdLst/>
              <a:ahLst/>
              <a:cxnLst/>
              <a:rect l="l" t="t" r="r" b="b"/>
              <a:pathLst>
                <a:path w="11216" h="7672" extrusionOk="0">
                  <a:moveTo>
                    <a:pt x="11216" y="1"/>
                  </a:moveTo>
                  <a:cubicBezTo>
                    <a:pt x="10964" y="1"/>
                    <a:pt x="10809" y="98"/>
                    <a:pt x="10577" y="98"/>
                  </a:cubicBezTo>
                  <a:lnTo>
                    <a:pt x="310" y="7110"/>
                  </a:lnTo>
                  <a:cubicBezTo>
                    <a:pt x="233" y="7265"/>
                    <a:pt x="155" y="7439"/>
                    <a:pt x="0" y="7672"/>
                  </a:cubicBezTo>
                  <a:lnTo>
                    <a:pt x="112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15"/>
            <p:cNvSpPr/>
            <p:nvPr/>
          </p:nvSpPr>
          <p:spPr>
            <a:xfrm>
              <a:off x="2951650" y="236175"/>
              <a:ext cx="395650" cy="270250"/>
            </a:xfrm>
            <a:custGeom>
              <a:avLst/>
              <a:gdLst/>
              <a:ahLst/>
              <a:cxnLst/>
              <a:rect l="l" t="t" r="r" b="b"/>
              <a:pathLst>
                <a:path w="15826" h="10810" extrusionOk="0">
                  <a:moveTo>
                    <a:pt x="15341" y="1"/>
                  </a:moveTo>
                  <a:lnTo>
                    <a:pt x="155" y="10402"/>
                  </a:lnTo>
                  <a:cubicBezTo>
                    <a:pt x="155" y="10499"/>
                    <a:pt x="78" y="10654"/>
                    <a:pt x="0" y="10809"/>
                  </a:cubicBezTo>
                  <a:lnTo>
                    <a:pt x="158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15"/>
            <p:cNvSpPr/>
            <p:nvPr/>
          </p:nvSpPr>
          <p:spPr>
            <a:xfrm>
              <a:off x="2935650" y="241975"/>
              <a:ext cx="472175" cy="324975"/>
            </a:xfrm>
            <a:custGeom>
              <a:avLst/>
              <a:gdLst/>
              <a:ahLst/>
              <a:cxnLst/>
              <a:rect l="l" t="t" r="r" b="b"/>
              <a:pathLst>
                <a:path w="18887" h="12999" extrusionOk="0">
                  <a:moveTo>
                    <a:pt x="18558" y="1"/>
                  </a:moveTo>
                  <a:lnTo>
                    <a:pt x="78" y="12689"/>
                  </a:lnTo>
                  <a:cubicBezTo>
                    <a:pt x="78" y="12766"/>
                    <a:pt x="78" y="12844"/>
                    <a:pt x="1" y="12999"/>
                  </a:cubicBezTo>
                  <a:lnTo>
                    <a:pt x="18887" y="98"/>
                  </a:lnTo>
                  <a:cubicBezTo>
                    <a:pt x="18790" y="1"/>
                    <a:pt x="18713" y="1"/>
                    <a:pt x="185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15"/>
            <p:cNvSpPr/>
            <p:nvPr/>
          </p:nvSpPr>
          <p:spPr>
            <a:xfrm>
              <a:off x="2929375" y="254100"/>
              <a:ext cx="530750" cy="367575"/>
            </a:xfrm>
            <a:custGeom>
              <a:avLst/>
              <a:gdLst/>
              <a:ahLst/>
              <a:cxnLst/>
              <a:rect l="l" t="t" r="r" b="b"/>
              <a:pathLst>
                <a:path w="21230" h="14703" extrusionOk="0">
                  <a:moveTo>
                    <a:pt x="20978" y="0"/>
                  </a:moveTo>
                  <a:lnTo>
                    <a:pt x="77" y="14373"/>
                  </a:lnTo>
                  <a:cubicBezTo>
                    <a:pt x="77" y="14451"/>
                    <a:pt x="0" y="14528"/>
                    <a:pt x="0" y="14702"/>
                  </a:cubicBezTo>
                  <a:lnTo>
                    <a:pt x="21230" y="97"/>
                  </a:lnTo>
                  <a:cubicBezTo>
                    <a:pt x="21152" y="97"/>
                    <a:pt x="21075" y="97"/>
                    <a:pt x="209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15"/>
            <p:cNvSpPr/>
            <p:nvPr/>
          </p:nvSpPr>
          <p:spPr>
            <a:xfrm>
              <a:off x="2929375" y="272500"/>
              <a:ext cx="577250" cy="397600"/>
            </a:xfrm>
            <a:custGeom>
              <a:avLst/>
              <a:gdLst/>
              <a:ahLst/>
              <a:cxnLst/>
              <a:rect l="l" t="t" r="r" b="b"/>
              <a:pathLst>
                <a:path w="23090" h="15904" extrusionOk="0">
                  <a:moveTo>
                    <a:pt x="22838" y="0"/>
                  </a:moveTo>
                  <a:lnTo>
                    <a:pt x="0" y="15574"/>
                  </a:lnTo>
                  <a:cubicBezTo>
                    <a:pt x="77" y="15729"/>
                    <a:pt x="77" y="15826"/>
                    <a:pt x="77" y="15903"/>
                  </a:cubicBezTo>
                  <a:lnTo>
                    <a:pt x="23089" y="155"/>
                  </a:lnTo>
                  <a:cubicBezTo>
                    <a:pt x="23012" y="78"/>
                    <a:pt x="22915" y="78"/>
                    <a:pt x="228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15"/>
            <p:cNvSpPr/>
            <p:nvPr/>
          </p:nvSpPr>
          <p:spPr>
            <a:xfrm>
              <a:off x="2935650" y="294775"/>
              <a:ext cx="611175" cy="421825"/>
            </a:xfrm>
            <a:custGeom>
              <a:avLst/>
              <a:gdLst/>
              <a:ahLst/>
              <a:cxnLst/>
              <a:rect l="l" t="t" r="r" b="b"/>
              <a:pathLst>
                <a:path w="24447" h="16873" extrusionOk="0">
                  <a:moveTo>
                    <a:pt x="24214" y="0"/>
                  </a:moveTo>
                  <a:lnTo>
                    <a:pt x="1" y="16543"/>
                  </a:lnTo>
                  <a:cubicBezTo>
                    <a:pt x="1" y="16620"/>
                    <a:pt x="1" y="16698"/>
                    <a:pt x="78" y="16872"/>
                  </a:cubicBezTo>
                  <a:lnTo>
                    <a:pt x="24446" y="155"/>
                  </a:lnTo>
                  <a:cubicBezTo>
                    <a:pt x="24369" y="78"/>
                    <a:pt x="24291" y="0"/>
                    <a:pt x="242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15"/>
            <p:cNvSpPr/>
            <p:nvPr/>
          </p:nvSpPr>
          <p:spPr>
            <a:xfrm>
              <a:off x="2945350" y="318975"/>
              <a:ext cx="637775" cy="439750"/>
            </a:xfrm>
            <a:custGeom>
              <a:avLst/>
              <a:gdLst/>
              <a:ahLst/>
              <a:cxnLst/>
              <a:rect l="l" t="t" r="r" b="b"/>
              <a:pathLst>
                <a:path w="25511" h="17590" extrusionOk="0">
                  <a:moveTo>
                    <a:pt x="25279" y="1"/>
                  </a:moveTo>
                  <a:lnTo>
                    <a:pt x="0" y="17357"/>
                  </a:lnTo>
                  <a:cubicBezTo>
                    <a:pt x="0" y="17434"/>
                    <a:pt x="97" y="17512"/>
                    <a:pt x="97" y="17589"/>
                  </a:cubicBezTo>
                  <a:lnTo>
                    <a:pt x="25511" y="156"/>
                  </a:lnTo>
                  <a:cubicBezTo>
                    <a:pt x="25434" y="78"/>
                    <a:pt x="25356" y="78"/>
                    <a:pt x="252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15"/>
            <p:cNvSpPr/>
            <p:nvPr/>
          </p:nvSpPr>
          <p:spPr>
            <a:xfrm>
              <a:off x="2959875" y="347075"/>
              <a:ext cx="655700" cy="449900"/>
            </a:xfrm>
            <a:custGeom>
              <a:avLst/>
              <a:gdLst/>
              <a:ahLst/>
              <a:cxnLst/>
              <a:rect l="l" t="t" r="r" b="b"/>
              <a:pathLst>
                <a:path w="26228" h="17996" extrusionOk="0">
                  <a:moveTo>
                    <a:pt x="25976" y="0"/>
                  </a:moveTo>
                  <a:lnTo>
                    <a:pt x="0" y="17763"/>
                  </a:lnTo>
                  <a:cubicBezTo>
                    <a:pt x="0" y="17841"/>
                    <a:pt x="78" y="17918"/>
                    <a:pt x="78" y="17996"/>
                  </a:cubicBezTo>
                  <a:lnTo>
                    <a:pt x="26228" y="155"/>
                  </a:lnTo>
                  <a:cubicBezTo>
                    <a:pt x="26150" y="78"/>
                    <a:pt x="26053" y="0"/>
                    <a:pt x="259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15"/>
            <p:cNvSpPr/>
            <p:nvPr/>
          </p:nvSpPr>
          <p:spPr>
            <a:xfrm>
              <a:off x="2977800" y="377575"/>
              <a:ext cx="663925" cy="457650"/>
            </a:xfrm>
            <a:custGeom>
              <a:avLst/>
              <a:gdLst/>
              <a:ahLst/>
              <a:cxnLst/>
              <a:rect l="l" t="t" r="r" b="b"/>
              <a:pathLst>
                <a:path w="26557" h="18306" extrusionOk="0">
                  <a:moveTo>
                    <a:pt x="26402" y="1"/>
                  </a:moveTo>
                  <a:lnTo>
                    <a:pt x="0" y="18073"/>
                  </a:lnTo>
                  <a:cubicBezTo>
                    <a:pt x="0" y="18151"/>
                    <a:pt x="78" y="18228"/>
                    <a:pt x="78" y="18306"/>
                  </a:cubicBezTo>
                  <a:lnTo>
                    <a:pt x="26557" y="156"/>
                  </a:lnTo>
                  <a:cubicBezTo>
                    <a:pt x="26557" y="78"/>
                    <a:pt x="26479" y="1"/>
                    <a:pt x="264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15"/>
            <p:cNvSpPr/>
            <p:nvPr/>
          </p:nvSpPr>
          <p:spPr>
            <a:xfrm>
              <a:off x="2998125" y="409550"/>
              <a:ext cx="669750" cy="460075"/>
            </a:xfrm>
            <a:custGeom>
              <a:avLst/>
              <a:gdLst/>
              <a:ahLst/>
              <a:cxnLst/>
              <a:rect l="l" t="t" r="r" b="b"/>
              <a:pathLst>
                <a:path w="26790" h="18403" extrusionOk="0">
                  <a:moveTo>
                    <a:pt x="26635" y="0"/>
                  </a:moveTo>
                  <a:lnTo>
                    <a:pt x="1" y="18170"/>
                  </a:lnTo>
                  <a:cubicBezTo>
                    <a:pt x="78" y="18247"/>
                    <a:pt x="78" y="18247"/>
                    <a:pt x="78" y="18325"/>
                  </a:cubicBezTo>
                  <a:lnTo>
                    <a:pt x="156" y="18402"/>
                  </a:lnTo>
                  <a:lnTo>
                    <a:pt x="26790" y="174"/>
                  </a:lnTo>
                  <a:cubicBezTo>
                    <a:pt x="26712" y="174"/>
                    <a:pt x="26712" y="78"/>
                    <a:pt x="26712" y="78"/>
                  </a:cubicBezTo>
                  <a:lnTo>
                    <a:pt x="2663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15"/>
            <p:cNvSpPr/>
            <p:nvPr/>
          </p:nvSpPr>
          <p:spPr>
            <a:xfrm>
              <a:off x="3022350" y="443925"/>
              <a:ext cx="665875" cy="458125"/>
            </a:xfrm>
            <a:custGeom>
              <a:avLst/>
              <a:gdLst/>
              <a:ahLst/>
              <a:cxnLst/>
              <a:rect l="l" t="t" r="r" b="b"/>
              <a:pathLst>
                <a:path w="26635" h="18325" extrusionOk="0">
                  <a:moveTo>
                    <a:pt x="26557" y="0"/>
                  </a:moveTo>
                  <a:lnTo>
                    <a:pt x="0" y="18170"/>
                  </a:lnTo>
                  <a:cubicBezTo>
                    <a:pt x="78" y="18247"/>
                    <a:pt x="155" y="18247"/>
                    <a:pt x="155" y="18325"/>
                  </a:cubicBezTo>
                  <a:lnTo>
                    <a:pt x="26634" y="252"/>
                  </a:lnTo>
                  <a:cubicBezTo>
                    <a:pt x="26634" y="155"/>
                    <a:pt x="26557" y="78"/>
                    <a:pt x="265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15"/>
            <p:cNvSpPr/>
            <p:nvPr/>
          </p:nvSpPr>
          <p:spPr>
            <a:xfrm>
              <a:off x="3050425" y="480250"/>
              <a:ext cx="655725" cy="451825"/>
            </a:xfrm>
            <a:custGeom>
              <a:avLst/>
              <a:gdLst/>
              <a:ahLst/>
              <a:cxnLst/>
              <a:rect l="l" t="t" r="r" b="b"/>
              <a:pathLst>
                <a:path w="26229" h="18073" extrusionOk="0">
                  <a:moveTo>
                    <a:pt x="26151" y="0"/>
                  </a:moveTo>
                  <a:lnTo>
                    <a:pt x="1" y="17918"/>
                  </a:lnTo>
                  <a:cubicBezTo>
                    <a:pt x="78" y="17995"/>
                    <a:pt x="156" y="17995"/>
                    <a:pt x="252" y="18073"/>
                  </a:cubicBezTo>
                  <a:lnTo>
                    <a:pt x="26228" y="252"/>
                  </a:lnTo>
                  <a:cubicBezTo>
                    <a:pt x="26228" y="155"/>
                    <a:pt x="26151" y="78"/>
                    <a:pt x="261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15"/>
            <p:cNvSpPr/>
            <p:nvPr/>
          </p:nvSpPr>
          <p:spPr>
            <a:xfrm>
              <a:off x="3082875" y="520425"/>
              <a:ext cx="637300" cy="440225"/>
            </a:xfrm>
            <a:custGeom>
              <a:avLst/>
              <a:gdLst/>
              <a:ahLst/>
              <a:cxnLst/>
              <a:rect l="l" t="t" r="r" b="b"/>
              <a:pathLst>
                <a:path w="25492" h="17609" extrusionOk="0">
                  <a:moveTo>
                    <a:pt x="25414" y="1"/>
                  </a:moveTo>
                  <a:lnTo>
                    <a:pt x="0" y="17434"/>
                  </a:lnTo>
                  <a:cubicBezTo>
                    <a:pt x="78" y="17434"/>
                    <a:pt x="155" y="17531"/>
                    <a:pt x="233" y="17609"/>
                  </a:cubicBezTo>
                  <a:lnTo>
                    <a:pt x="25492" y="253"/>
                  </a:lnTo>
                  <a:cubicBezTo>
                    <a:pt x="25492" y="175"/>
                    <a:pt x="25414" y="98"/>
                    <a:pt x="254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15"/>
            <p:cNvSpPr/>
            <p:nvPr/>
          </p:nvSpPr>
          <p:spPr>
            <a:xfrm>
              <a:off x="3119200" y="563050"/>
              <a:ext cx="611150" cy="421825"/>
            </a:xfrm>
            <a:custGeom>
              <a:avLst/>
              <a:gdLst/>
              <a:ahLst/>
              <a:cxnLst/>
              <a:rect l="l" t="t" r="r" b="b"/>
              <a:pathLst>
                <a:path w="24446" h="16873" extrusionOk="0">
                  <a:moveTo>
                    <a:pt x="24368" y="1"/>
                  </a:moveTo>
                  <a:lnTo>
                    <a:pt x="0" y="16698"/>
                  </a:lnTo>
                  <a:cubicBezTo>
                    <a:pt x="78" y="16795"/>
                    <a:pt x="155" y="16795"/>
                    <a:pt x="233" y="16872"/>
                  </a:cubicBezTo>
                  <a:lnTo>
                    <a:pt x="24446" y="233"/>
                  </a:lnTo>
                  <a:cubicBezTo>
                    <a:pt x="24446" y="156"/>
                    <a:pt x="24368" y="78"/>
                    <a:pt x="243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15"/>
            <p:cNvSpPr/>
            <p:nvPr/>
          </p:nvSpPr>
          <p:spPr>
            <a:xfrm>
              <a:off x="3159375" y="609550"/>
              <a:ext cx="575325" cy="397600"/>
            </a:xfrm>
            <a:custGeom>
              <a:avLst/>
              <a:gdLst/>
              <a:ahLst/>
              <a:cxnLst/>
              <a:rect l="l" t="t" r="r" b="b"/>
              <a:pathLst>
                <a:path w="23013" h="15904" extrusionOk="0">
                  <a:moveTo>
                    <a:pt x="23013" y="0"/>
                  </a:moveTo>
                  <a:lnTo>
                    <a:pt x="1" y="15729"/>
                  </a:lnTo>
                  <a:cubicBezTo>
                    <a:pt x="78" y="15806"/>
                    <a:pt x="156" y="15806"/>
                    <a:pt x="253" y="15903"/>
                  </a:cubicBezTo>
                  <a:lnTo>
                    <a:pt x="23013" y="233"/>
                  </a:lnTo>
                  <a:lnTo>
                    <a:pt x="230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15"/>
            <p:cNvSpPr/>
            <p:nvPr/>
          </p:nvSpPr>
          <p:spPr>
            <a:xfrm>
              <a:off x="3203925" y="657975"/>
              <a:ext cx="530775" cy="365150"/>
            </a:xfrm>
            <a:custGeom>
              <a:avLst/>
              <a:gdLst/>
              <a:ahLst/>
              <a:cxnLst/>
              <a:rect l="l" t="t" r="r" b="b"/>
              <a:pathLst>
                <a:path w="21231" h="14606" extrusionOk="0">
                  <a:moveTo>
                    <a:pt x="21231" y="0"/>
                  </a:moveTo>
                  <a:lnTo>
                    <a:pt x="1" y="14528"/>
                  </a:lnTo>
                  <a:cubicBezTo>
                    <a:pt x="156" y="14606"/>
                    <a:pt x="233" y="14606"/>
                    <a:pt x="311" y="14606"/>
                  </a:cubicBezTo>
                  <a:lnTo>
                    <a:pt x="21231" y="310"/>
                  </a:lnTo>
                  <a:lnTo>
                    <a:pt x="212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15"/>
            <p:cNvSpPr/>
            <p:nvPr/>
          </p:nvSpPr>
          <p:spPr>
            <a:xfrm>
              <a:off x="3256225" y="712200"/>
              <a:ext cx="472200" cy="324975"/>
            </a:xfrm>
            <a:custGeom>
              <a:avLst/>
              <a:gdLst/>
              <a:ahLst/>
              <a:cxnLst/>
              <a:rect l="l" t="t" r="r" b="b"/>
              <a:pathLst>
                <a:path w="18888" h="12999" extrusionOk="0">
                  <a:moveTo>
                    <a:pt x="18887" y="1"/>
                  </a:moveTo>
                  <a:lnTo>
                    <a:pt x="1" y="12921"/>
                  </a:lnTo>
                  <a:cubicBezTo>
                    <a:pt x="156" y="12921"/>
                    <a:pt x="253" y="12998"/>
                    <a:pt x="408" y="12998"/>
                  </a:cubicBezTo>
                  <a:lnTo>
                    <a:pt x="18887" y="330"/>
                  </a:lnTo>
                  <a:lnTo>
                    <a:pt x="1888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15"/>
            <p:cNvSpPr/>
            <p:nvPr/>
          </p:nvSpPr>
          <p:spPr>
            <a:xfrm>
              <a:off x="3318700" y="772750"/>
              <a:ext cx="393725" cy="270725"/>
            </a:xfrm>
            <a:custGeom>
              <a:avLst/>
              <a:gdLst/>
              <a:ahLst/>
              <a:cxnLst/>
              <a:rect l="l" t="t" r="r" b="b"/>
              <a:pathLst>
                <a:path w="15749" h="10829" extrusionOk="0">
                  <a:moveTo>
                    <a:pt x="15749" y="0"/>
                  </a:moveTo>
                  <a:lnTo>
                    <a:pt x="1" y="10828"/>
                  </a:lnTo>
                  <a:lnTo>
                    <a:pt x="485" y="10828"/>
                  </a:lnTo>
                  <a:lnTo>
                    <a:pt x="15671" y="407"/>
                  </a:lnTo>
                  <a:cubicBezTo>
                    <a:pt x="15671" y="252"/>
                    <a:pt x="15749" y="174"/>
                    <a:pt x="157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15"/>
            <p:cNvSpPr/>
            <p:nvPr/>
          </p:nvSpPr>
          <p:spPr>
            <a:xfrm>
              <a:off x="3399575" y="845375"/>
              <a:ext cx="280425" cy="191800"/>
            </a:xfrm>
            <a:custGeom>
              <a:avLst/>
              <a:gdLst/>
              <a:ahLst/>
              <a:cxnLst/>
              <a:rect l="l" t="t" r="r" b="b"/>
              <a:pathLst>
                <a:path w="11217" h="7672" extrusionOk="0">
                  <a:moveTo>
                    <a:pt x="11216" y="1"/>
                  </a:moveTo>
                  <a:lnTo>
                    <a:pt x="1" y="7671"/>
                  </a:lnTo>
                  <a:cubicBezTo>
                    <a:pt x="233" y="7594"/>
                    <a:pt x="407" y="7594"/>
                    <a:pt x="562" y="7594"/>
                  </a:cubicBezTo>
                  <a:lnTo>
                    <a:pt x="10887" y="485"/>
                  </a:lnTo>
                  <a:cubicBezTo>
                    <a:pt x="10984" y="330"/>
                    <a:pt x="11061" y="175"/>
                    <a:pt x="11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 name="Google Shape;788;p15"/>
          <p:cNvGrpSpPr/>
          <p:nvPr/>
        </p:nvGrpSpPr>
        <p:grpSpPr>
          <a:xfrm>
            <a:off x="4302975" y="205500"/>
            <a:ext cx="538025" cy="157800"/>
            <a:chOff x="2575325" y="1348650"/>
            <a:chExt cx="538025" cy="157800"/>
          </a:xfrm>
        </p:grpSpPr>
        <p:sp>
          <p:nvSpPr>
            <p:cNvPr id="789" name="Google Shape;789;p15"/>
            <p:cNvSpPr/>
            <p:nvPr/>
          </p:nvSpPr>
          <p:spPr>
            <a:xfrm>
              <a:off x="2575325"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15"/>
            <p:cNvSpPr/>
            <p:nvPr/>
          </p:nvSpPr>
          <p:spPr>
            <a:xfrm>
              <a:off x="2765438"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15"/>
            <p:cNvSpPr/>
            <p:nvPr/>
          </p:nvSpPr>
          <p:spPr>
            <a:xfrm>
              <a:off x="2955550"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 name="Google Shape;792;p15"/>
          <p:cNvGrpSpPr/>
          <p:nvPr/>
        </p:nvGrpSpPr>
        <p:grpSpPr>
          <a:xfrm>
            <a:off x="-179586" y="-290163"/>
            <a:ext cx="925310" cy="943383"/>
            <a:chOff x="595389" y="1761100"/>
            <a:chExt cx="925310" cy="943383"/>
          </a:xfrm>
        </p:grpSpPr>
        <p:cxnSp>
          <p:nvCxnSpPr>
            <p:cNvPr id="793" name="Google Shape;793;p15"/>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794" name="Google Shape;794;p15"/>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795" name="Google Shape;795;p15"/>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grpSp>
        <p:nvGrpSpPr>
          <p:cNvPr id="796" name="Google Shape;796;p15"/>
          <p:cNvGrpSpPr/>
          <p:nvPr/>
        </p:nvGrpSpPr>
        <p:grpSpPr>
          <a:xfrm>
            <a:off x="8529739" y="4073025"/>
            <a:ext cx="925310" cy="943383"/>
            <a:chOff x="595389" y="1761100"/>
            <a:chExt cx="925310" cy="943383"/>
          </a:xfrm>
        </p:grpSpPr>
        <p:cxnSp>
          <p:nvCxnSpPr>
            <p:cNvPr id="797" name="Google Shape;797;p15"/>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798" name="Google Shape;798;p15"/>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799" name="Google Shape;799;p15"/>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grpSp>
        <p:nvGrpSpPr>
          <p:cNvPr id="800" name="Google Shape;800;p15"/>
          <p:cNvGrpSpPr/>
          <p:nvPr/>
        </p:nvGrpSpPr>
        <p:grpSpPr>
          <a:xfrm>
            <a:off x="2987422" y="4744400"/>
            <a:ext cx="1584577" cy="196549"/>
            <a:chOff x="750197" y="155825"/>
            <a:chExt cx="1584577" cy="196549"/>
          </a:xfrm>
        </p:grpSpPr>
        <p:sp>
          <p:nvSpPr>
            <p:cNvPr id="801" name="Google Shape;801;p15"/>
            <p:cNvSpPr/>
            <p:nvPr/>
          </p:nvSpPr>
          <p:spPr>
            <a:xfrm rot="-5400000">
              <a:off x="20937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15"/>
            <p:cNvSpPr/>
            <p:nvPr/>
          </p:nvSpPr>
          <p:spPr>
            <a:xfrm rot="-5400000">
              <a:off x="1915294" y="299855"/>
              <a:ext cx="52930" cy="52107"/>
            </a:xfrm>
            <a:custGeom>
              <a:avLst/>
              <a:gdLst/>
              <a:ahLst/>
              <a:cxnLst/>
              <a:rect l="l" t="t" r="r" b="b"/>
              <a:pathLst>
                <a:path w="1221" h="1202" extrusionOk="0">
                  <a:moveTo>
                    <a:pt x="659" y="1"/>
                  </a:moveTo>
                  <a:cubicBezTo>
                    <a:pt x="252" y="1"/>
                    <a:pt x="0" y="233"/>
                    <a:pt x="0" y="563"/>
                  </a:cubicBezTo>
                  <a:cubicBezTo>
                    <a:pt x="0" y="969"/>
                    <a:pt x="252" y="1202"/>
                    <a:pt x="659" y="1202"/>
                  </a:cubicBezTo>
                  <a:cubicBezTo>
                    <a:pt x="969" y="1202"/>
                    <a:pt x="1221" y="969"/>
                    <a:pt x="1221" y="563"/>
                  </a:cubicBezTo>
                  <a:cubicBezTo>
                    <a:pt x="1221" y="233"/>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15"/>
            <p:cNvSpPr/>
            <p:nvPr/>
          </p:nvSpPr>
          <p:spPr>
            <a:xfrm rot="-5400000">
              <a:off x="1735196" y="297753"/>
              <a:ext cx="52930" cy="56312"/>
            </a:xfrm>
            <a:custGeom>
              <a:avLst/>
              <a:gdLst/>
              <a:ahLst/>
              <a:cxnLst/>
              <a:rect l="l" t="t" r="r" b="b"/>
              <a:pathLst>
                <a:path w="1221" h="1299" extrusionOk="0">
                  <a:moveTo>
                    <a:pt x="659" y="0"/>
                  </a:moveTo>
                  <a:cubicBezTo>
                    <a:pt x="252" y="0"/>
                    <a:pt x="0" y="330"/>
                    <a:pt x="0" y="640"/>
                  </a:cubicBezTo>
                  <a:cubicBezTo>
                    <a:pt x="0" y="969"/>
                    <a:pt x="252" y="1298"/>
                    <a:pt x="659" y="1298"/>
                  </a:cubicBezTo>
                  <a:cubicBezTo>
                    <a:pt x="969" y="1298"/>
                    <a:pt x="1221" y="969"/>
                    <a:pt x="1221" y="640"/>
                  </a:cubicBezTo>
                  <a:cubicBezTo>
                    <a:pt x="1221" y="330"/>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15"/>
            <p:cNvSpPr/>
            <p:nvPr/>
          </p:nvSpPr>
          <p:spPr>
            <a:xfrm rot="-5400000">
              <a:off x="1556334" y="297753"/>
              <a:ext cx="52930" cy="56312"/>
            </a:xfrm>
            <a:custGeom>
              <a:avLst/>
              <a:gdLst/>
              <a:ahLst/>
              <a:cxnLst/>
              <a:rect l="l" t="t" r="r" b="b"/>
              <a:pathLst>
                <a:path w="1221" h="1299" extrusionOk="0">
                  <a:moveTo>
                    <a:pt x="659" y="0"/>
                  </a:moveTo>
                  <a:cubicBezTo>
                    <a:pt x="252" y="0"/>
                    <a:pt x="0" y="330"/>
                    <a:pt x="0" y="659"/>
                  </a:cubicBezTo>
                  <a:cubicBezTo>
                    <a:pt x="0" y="969"/>
                    <a:pt x="252" y="1298"/>
                    <a:pt x="659" y="1298"/>
                  </a:cubicBezTo>
                  <a:cubicBezTo>
                    <a:pt x="969" y="1298"/>
                    <a:pt x="1221" y="969"/>
                    <a:pt x="1221" y="659"/>
                  </a:cubicBezTo>
                  <a:cubicBezTo>
                    <a:pt x="1221" y="330"/>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15"/>
            <p:cNvSpPr/>
            <p:nvPr/>
          </p:nvSpPr>
          <p:spPr>
            <a:xfrm rot="-5400000">
              <a:off x="1378296" y="297753"/>
              <a:ext cx="52930" cy="56312"/>
            </a:xfrm>
            <a:custGeom>
              <a:avLst/>
              <a:gdLst/>
              <a:ahLst/>
              <a:cxnLst/>
              <a:rect l="l" t="t" r="r" b="b"/>
              <a:pathLst>
                <a:path w="1221" h="1299" extrusionOk="0">
                  <a:moveTo>
                    <a:pt x="659" y="1"/>
                  </a:moveTo>
                  <a:cubicBezTo>
                    <a:pt x="252" y="1"/>
                    <a:pt x="0" y="330"/>
                    <a:pt x="0" y="640"/>
                  </a:cubicBezTo>
                  <a:cubicBezTo>
                    <a:pt x="0" y="969"/>
                    <a:pt x="252" y="1299"/>
                    <a:pt x="659" y="1299"/>
                  </a:cubicBezTo>
                  <a:cubicBezTo>
                    <a:pt x="969" y="1299"/>
                    <a:pt x="1221" y="969"/>
                    <a:pt x="1221" y="640"/>
                  </a:cubicBezTo>
                  <a:cubicBezTo>
                    <a:pt x="1221" y="330"/>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15"/>
            <p:cNvSpPr/>
            <p:nvPr/>
          </p:nvSpPr>
          <p:spPr>
            <a:xfrm rot="-5400000">
              <a:off x="1197765" y="299422"/>
              <a:ext cx="52930" cy="52974"/>
            </a:xfrm>
            <a:custGeom>
              <a:avLst/>
              <a:gdLst/>
              <a:ahLst/>
              <a:cxnLst/>
              <a:rect l="l" t="t" r="r" b="b"/>
              <a:pathLst>
                <a:path w="1221" h="1222" extrusionOk="0">
                  <a:moveTo>
                    <a:pt x="659" y="1"/>
                  </a:moveTo>
                  <a:cubicBezTo>
                    <a:pt x="252" y="1"/>
                    <a:pt x="0" y="253"/>
                    <a:pt x="0" y="660"/>
                  </a:cubicBezTo>
                  <a:cubicBezTo>
                    <a:pt x="0" y="970"/>
                    <a:pt x="252" y="1221"/>
                    <a:pt x="659" y="1221"/>
                  </a:cubicBezTo>
                  <a:cubicBezTo>
                    <a:pt x="969" y="1221"/>
                    <a:pt x="1221" y="970"/>
                    <a:pt x="1221" y="660"/>
                  </a:cubicBezTo>
                  <a:cubicBezTo>
                    <a:pt x="1221" y="253"/>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15"/>
            <p:cNvSpPr/>
            <p:nvPr/>
          </p:nvSpPr>
          <p:spPr>
            <a:xfrm rot="-5400000">
              <a:off x="1019336" y="299855"/>
              <a:ext cx="52930" cy="52107"/>
            </a:xfrm>
            <a:custGeom>
              <a:avLst/>
              <a:gdLst/>
              <a:ahLst/>
              <a:cxnLst/>
              <a:rect l="l" t="t" r="r" b="b"/>
              <a:pathLst>
                <a:path w="1221" h="1202" extrusionOk="0">
                  <a:moveTo>
                    <a:pt x="659" y="0"/>
                  </a:moveTo>
                  <a:cubicBezTo>
                    <a:pt x="252" y="0"/>
                    <a:pt x="0" y="233"/>
                    <a:pt x="0" y="640"/>
                  </a:cubicBezTo>
                  <a:cubicBezTo>
                    <a:pt x="0" y="969"/>
                    <a:pt x="252" y="1201"/>
                    <a:pt x="659" y="1201"/>
                  </a:cubicBezTo>
                  <a:cubicBezTo>
                    <a:pt x="969" y="1201"/>
                    <a:pt x="1221" y="969"/>
                    <a:pt x="1221" y="640"/>
                  </a:cubicBezTo>
                  <a:cubicBezTo>
                    <a:pt x="1221" y="233"/>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15"/>
            <p:cNvSpPr/>
            <p:nvPr/>
          </p:nvSpPr>
          <p:spPr>
            <a:xfrm rot="-5400000">
              <a:off x="840886" y="299443"/>
              <a:ext cx="52930" cy="52930"/>
            </a:xfrm>
            <a:custGeom>
              <a:avLst/>
              <a:gdLst/>
              <a:ahLst/>
              <a:cxnLst/>
              <a:rect l="l" t="t" r="r" b="b"/>
              <a:pathLst>
                <a:path w="1221" h="1221" extrusionOk="0">
                  <a:moveTo>
                    <a:pt x="659" y="1"/>
                  </a:moveTo>
                  <a:cubicBezTo>
                    <a:pt x="252" y="1"/>
                    <a:pt x="0" y="252"/>
                    <a:pt x="0" y="582"/>
                  </a:cubicBezTo>
                  <a:cubicBezTo>
                    <a:pt x="0" y="969"/>
                    <a:pt x="252" y="1221"/>
                    <a:pt x="659" y="1221"/>
                  </a:cubicBezTo>
                  <a:cubicBezTo>
                    <a:pt x="969" y="1221"/>
                    <a:pt x="1221" y="969"/>
                    <a:pt x="1221" y="582"/>
                  </a:cubicBezTo>
                  <a:cubicBezTo>
                    <a:pt x="1221" y="252"/>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15"/>
            <p:cNvSpPr/>
            <p:nvPr/>
          </p:nvSpPr>
          <p:spPr>
            <a:xfrm rot="-5400000">
              <a:off x="2181051" y="155825"/>
              <a:ext cx="56312" cy="56312"/>
            </a:xfrm>
            <a:custGeom>
              <a:avLst/>
              <a:gdLst/>
              <a:ahLst/>
              <a:cxnLst/>
              <a:rect l="l" t="t" r="r" b="b"/>
              <a:pathLst>
                <a:path w="1299" h="1299" extrusionOk="0">
                  <a:moveTo>
                    <a:pt x="640" y="1"/>
                  </a:moveTo>
                  <a:cubicBezTo>
                    <a:pt x="330" y="1"/>
                    <a:pt x="0" y="330"/>
                    <a:pt x="0" y="659"/>
                  </a:cubicBezTo>
                  <a:cubicBezTo>
                    <a:pt x="0" y="969"/>
                    <a:pt x="330" y="1299"/>
                    <a:pt x="640" y="1299"/>
                  </a:cubicBezTo>
                  <a:cubicBezTo>
                    <a:pt x="969" y="1299"/>
                    <a:pt x="1298" y="969"/>
                    <a:pt x="1298" y="659"/>
                  </a:cubicBezTo>
                  <a:cubicBezTo>
                    <a:pt x="1298" y="330"/>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15"/>
            <p:cNvSpPr/>
            <p:nvPr/>
          </p:nvSpPr>
          <p:spPr>
            <a:xfrm rot="-5400000">
              <a:off x="2000953"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15"/>
            <p:cNvSpPr/>
            <p:nvPr/>
          </p:nvSpPr>
          <p:spPr>
            <a:xfrm rot="-5400000">
              <a:off x="1822503" y="157515"/>
              <a:ext cx="56312" cy="52930"/>
            </a:xfrm>
            <a:custGeom>
              <a:avLst/>
              <a:gdLst/>
              <a:ahLst/>
              <a:cxnLst/>
              <a:rect l="l" t="t" r="r" b="b"/>
              <a:pathLst>
                <a:path w="1299" h="1221" extrusionOk="0">
                  <a:moveTo>
                    <a:pt x="640" y="0"/>
                  </a:moveTo>
                  <a:cubicBezTo>
                    <a:pt x="330" y="0"/>
                    <a:pt x="0" y="252"/>
                    <a:pt x="0" y="562"/>
                  </a:cubicBezTo>
                  <a:cubicBezTo>
                    <a:pt x="0" y="969"/>
                    <a:pt x="330" y="1221"/>
                    <a:pt x="640" y="1221"/>
                  </a:cubicBezTo>
                  <a:cubicBezTo>
                    <a:pt x="969" y="1221"/>
                    <a:pt x="1298" y="969"/>
                    <a:pt x="1298" y="562"/>
                  </a:cubicBezTo>
                  <a:cubicBezTo>
                    <a:pt x="1298" y="252"/>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15"/>
            <p:cNvSpPr/>
            <p:nvPr/>
          </p:nvSpPr>
          <p:spPr>
            <a:xfrm rot="-5400000">
              <a:off x="1644053" y="157927"/>
              <a:ext cx="56312" cy="52107"/>
            </a:xfrm>
            <a:custGeom>
              <a:avLst/>
              <a:gdLst/>
              <a:ahLst/>
              <a:cxnLst/>
              <a:rect l="l" t="t" r="r" b="b"/>
              <a:pathLst>
                <a:path w="1299" h="1202" extrusionOk="0">
                  <a:moveTo>
                    <a:pt x="640" y="1"/>
                  </a:moveTo>
                  <a:cubicBezTo>
                    <a:pt x="330" y="1"/>
                    <a:pt x="0" y="233"/>
                    <a:pt x="0" y="563"/>
                  </a:cubicBezTo>
                  <a:cubicBezTo>
                    <a:pt x="0" y="969"/>
                    <a:pt x="330" y="1202"/>
                    <a:pt x="640" y="1202"/>
                  </a:cubicBezTo>
                  <a:cubicBezTo>
                    <a:pt x="969" y="1202"/>
                    <a:pt x="1298" y="969"/>
                    <a:pt x="1298" y="563"/>
                  </a:cubicBezTo>
                  <a:cubicBezTo>
                    <a:pt x="1298" y="233"/>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15"/>
            <p:cNvSpPr/>
            <p:nvPr/>
          </p:nvSpPr>
          <p:spPr>
            <a:xfrm rot="-5400000">
              <a:off x="1463955" y="155825"/>
              <a:ext cx="56312" cy="56312"/>
            </a:xfrm>
            <a:custGeom>
              <a:avLst/>
              <a:gdLst/>
              <a:ahLst/>
              <a:cxnLst/>
              <a:rect l="l" t="t" r="r" b="b"/>
              <a:pathLst>
                <a:path w="1299" h="1299" extrusionOk="0">
                  <a:moveTo>
                    <a:pt x="640" y="0"/>
                  </a:moveTo>
                  <a:cubicBezTo>
                    <a:pt x="330" y="0"/>
                    <a:pt x="0" y="330"/>
                    <a:pt x="0" y="640"/>
                  </a:cubicBezTo>
                  <a:cubicBezTo>
                    <a:pt x="0" y="969"/>
                    <a:pt x="330" y="1298"/>
                    <a:pt x="640" y="1298"/>
                  </a:cubicBezTo>
                  <a:cubicBezTo>
                    <a:pt x="969" y="1298"/>
                    <a:pt x="1298" y="969"/>
                    <a:pt x="1298" y="640"/>
                  </a:cubicBezTo>
                  <a:cubicBezTo>
                    <a:pt x="1298" y="330"/>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15"/>
            <p:cNvSpPr/>
            <p:nvPr/>
          </p:nvSpPr>
          <p:spPr>
            <a:xfrm rot="-5400000">
              <a:off x="1285505" y="156237"/>
              <a:ext cx="56312" cy="55488"/>
            </a:xfrm>
            <a:custGeom>
              <a:avLst/>
              <a:gdLst/>
              <a:ahLst/>
              <a:cxnLst/>
              <a:rect l="l" t="t" r="r" b="b"/>
              <a:pathLst>
                <a:path w="1299" h="1280" extrusionOk="0">
                  <a:moveTo>
                    <a:pt x="640" y="1"/>
                  </a:moveTo>
                  <a:cubicBezTo>
                    <a:pt x="330" y="1"/>
                    <a:pt x="0" y="311"/>
                    <a:pt x="0" y="640"/>
                  </a:cubicBezTo>
                  <a:cubicBezTo>
                    <a:pt x="0" y="969"/>
                    <a:pt x="330" y="1279"/>
                    <a:pt x="640" y="1279"/>
                  </a:cubicBezTo>
                  <a:cubicBezTo>
                    <a:pt x="969" y="1279"/>
                    <a:pt x="1298" y="969"/>
                    <a:pt x="1298" y="640"/>
                  </a:cubicBezTo>
                  <a:cubicBezTo>
                    <a:pt x="1298" y="311"/>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15"/>
            <p:cNvSpPr/>
            <p:nvPr/>
          </p:nvSpPr>
          <p:spPr>
            <a:xfrm rot="-5400000">
              <a:off x="1107055" y="155825"/>
              <a:ext cx="56312" cy="56312"/>
            </a:xfrm>
            <a:custGeom>
              <a:avLst/>
              <a:gdLst/>
              <a:ahLst/>
              <a:cxnLst/>
              <a:rect l="l" t="t" r="r" b="b"/>
              <a:pathLst>
                <a:path w="1299" h="1299" extrusionOk="0">
                  <a:moveTo>
                    <a:pt x="640" y="1"/>
                  </a:moveTo>
                  <a:cubicBezTo>
                    <a:pt x="330" y="1"/>
                    <a:pt x="0" y="330"/>
                    <a:pt x="0" y="640"/>
                  </a:cubicBezTo>
                  <a:cubicBezTo>
                    <a:pt x="0" y="970"/>
                    <a:pt x="330" y="1299"/>
                    <a:pt x="640" y="1299"/>
                  </a:cubicBezTo>
                  <a:cubicBezTo>
                    <a:pt x="969" y="1299"/>
                    <a:pt x="1298" y="970"/>
                    <a:pt x="1298" y="640"/>
                  </a:cubicBezTo>
                  <a:cubicBezTo>
                    <a:pt x="1298" y="330"/>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15"/>
            <p:cNvSpPr/>
            <p:nvPr/>
          </p:nvSpPr>
          <p:spPr>
            <a:xfrm rot="-5400000">
              <a:off x="926957"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15"/>
            <p:cNvSpPr/>
            <p:nvPr/>
          </p:nvSpPr>
          <p:spPr>
            <a:xfrm rot="-5400000">
              <a:off x="748507" y="157515"/>
              <a:ext cx="56312" cy="52930"/>
            </a:xfrm>
            <a:custGeom>
              <a:avLst/>
              <a:gdLst/>
              <a:ahLst/>
              <a:cxnLst/>
              <a:rect l="l" t="t" r="r" b="b"/>
              <a:pathLst>
                <a:path w="1299" h="1221" extrusionOk="0">
                  <a:moveTo>
                    <a:pt x="640" y="1"/>
                  </a:moveTo>
                  <a:cubicBezTo>
                    <a:pt x="330" y="1"/>
                    <a:pt x="0" y="252"/>
                    <a:pt x="0" y="562"/>
                  </a:cubicBezTo>
                  <a:cubicBezTo>
                    <a:pt x="0" y="969"/>
                    <a:pt x="330" y="1221"/>
                    <a:pt x="640" y="1221"/>
                  </a:cubicBezTo>
                  <a:cubicBezTo>
                    <a:pt x="969" y="1221"/>
                    <a:pt x="1298" y="969"/>
                    <a:pt x="1298" y="562"/>
                  </a:cubicBezTo>
                  <a:cubicBezTo>
                    <a:pt x="1298" y="252"/>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15"/>
            <p:cNvSpPr/>
            <p:nvPr/>
          </p:nvSpPr>
          <p:spPr>
            <a:xfrm rot="-5400000">
              <a:off x="22818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9" name="Google Shape;819;p15"/>
          <p:cNvSpPr txBox="1">
            <a:spLocks noGrp="1"/>
          </p:cNvSpPr>
          <p:nvPr>
            <p:ph type="title"/>
          </p:nvPr>
        </p:nvSpPr>
        <p:spPr>
          <a:xfrm>
            <a:off x="939663" y="2410550"/>
            <a:ext cx="3914100" cy="803700"/>
          </a:xfrm>
          <a:prstGeom prst="rect">
            <a:avLst/>
          </a:prstGeom>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lvl1pPr lvl="0" algn="r" rtl="0">
              <a:spcBef>
                <a:spcPts val="0"/>
              </a:spcBef>
              <a:spcAft>
                <a:spcPts val="0"/>
              </a:spcAft>
              <a:buSzPts val="2400"/>
              <a:buNone/>
              <a:defRPr sz="48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820" name="Google Shape;820;p15"/>
          <p:cNvSpPr txBox="1">
            <a:spLocks noGrp="1"/>
          </p:cNvSpPr>
          <p:nvPr>
            <p:ph type="title" idx="2" hasCustomPrompt="1"/>
          </p:nvPr>
        </p:nvSpPr>
        <p:spPr>
          <a:xfrm>
            <a:off x="3792363" y="1538450"/>
            <a:ext cx="1061400" cy="719700"/>
          </a:xfrm>
          <a:prstGeom prst="rect">
            <a:avLst/>
          </a:prstGeom>
          <a:gradFill>
            <a:gsLst>
              <a:gs pos="0">
                <a:schemeClr val="accent3"/>
              </a:gs>
              <a:gs pos="100000">
                <a:schemeClr val="accent4"/>
              </a:gs>
            </a:gsLst>
            <a:lin ang="13500032" scaled="0"/>
          </a:gradFill>
        </p:spPr>
        <p:txBody>
          <a:bodyPr spcFirstLastPara="1" wrap="square" lIns="91425" tIns="91425" rIns="91425" bIns="91425" anchor="ctr" anchorCtr="0">
            <a:noAutofit/>
          </a:bodyPr>
          <a:lstStyle>
            <a:lvl1pPr lvl="0" algn="r" rtl="0">
              <a:spcBef>
                <a:spcPts val="0"/>
              </a:spcBef>
              <a:spcAft>
                <a:spcPts val="0"/>
              </a:spcAft>
              <a:buSzPts val="4800"/>
              <a:buNone/>
              <a:defRPr sz="4800">
                <a:solidFill>
                  <a:schemeClr val="lt1"/>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821" name="Google Shape;821;p15"/>
          <p:cNvSpPr txBox="1">
            <a:spLocks noGrp="1"/>
          </p:cNvSpPr>
          <p:nvPr>
            <p:ph type="subTitle" idx="1"/>
          </p:nvPr>
        </p:nvSpPr>
        <p:spPr>
          <a:xfrm>
            <a:off x="939663" y="3366650"/>
            <a:ext cx="3914100" cy="405900"/>
          </a:xfrm>
          <a:prstGeom prst="rect">
            <a:avLst/>
          </a:prstGeom>
          <a:gradFill>
            <a:gsLst>
              <a:gs pos="0">
                <a:schemeClr val="accent3"/>
              </a:gs>
              <a:gs pos="100000">
                <a:schemeClr val="accent4"/>
              </a:gs>
            </a:gsLst>
            <a:lin ang="13500032" scaled="0"/>
          </a:gradFill>
        </p:spPr>
        <p:txBody>
          <a:bodyPr spcFirstLastPara="1" wrap="square" lIns="91425" tIns="91425" rIns="91425" bIns="91425" anchor="ctr" anchorCtr="0">
            <a:noAutofit/>
          </a:bodyPr>
          <a:lstStyle>
            <a:lvl1pPr lvl="0" algn="r" rtl="0">
              <a:spcBef>
                <a:spcPts val="0"/>
              </a:spcBef>
              <a:spcAft>
                <a:spcPts val="0"/>
              </a:spcAft>
              <a:buSzPts val="1400"/>
              <a:buNone/>
              <a:defRPr sz="1600">
                <a:solidFill>
                  <a:schemeClr val="lt1"/>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822" name="Google Shape;822;p15"/>
          <p:cNvSpPr>
            <a:spLocks noGrp="1"/>
          </p:cNvSpPr>
          <p:nvPr>
            <p:ph type="pic" idx="3"/>
          </p:nvPr>
        </p:nvSpPr>
        <p:spPr>
          <a:xfrm>
            <a:off x="5625238" y="1070600"/>
            <a:ext cx="2579100" cy="3169800"/>
          </a:xfrm>
          <a:prstGeom prst="rect">
            <a:avLst/>
          </a:prstGeom>
          <a:noFill/>
          <a:ln w="19050" cap="flat" cmpd="sng">
            <a:solidFill>
              <a:schemeClr val="accent5"/>
            </a:solidFill>
            <a:prstDash val="solid"/>
            <a:round/>
            <a:headEnd type="none" w="sm" len="sm"/>
            <a:tailEnd type="none" w="sm" len="sm"/>
          </a:ln>
          <a:effectLst>
            <a:outerShdw blurRad="57150" dist="19050" dir="5400000" algn="bl" rotWithShape="0">
              <a:srgbClr val="000000">
                <a:alpha val="50000"/>
              </a:srgbClr>
            </a:outerShdw>
          </a:effectLst>
        </p:spPr>
      </p:sp>
      <p:grpSp>
        <p:nvGrpSpPr>
          <p:cNvPr id="823" name="Google Shape;823;p15"/>
          <p:cNvGrpSpPr/>
          <p:nvPr/>
        </p:nvGrpSpPr>
        <p:grpSpPr>
          <a:xfrm>
            <a:off x="7969795" y="-648662"/>
            <a:ext cx="1656312" cy="1660374"/>
            <a:chOff x="2929375" y="236175"/>
            <a:chExt cx="805325" cy="807300"/>
          </a:xfrm>
        </p:grpSpPr>
        <p:sp>
          <p:nvSpPr>
            <p:cNvPr id="824" name="Google Shape;824;p15"/>
            <p:cNvSpPr/>
            <p:nvPr/>
          </p:nvSpPr>
          <p:spPr>
            <a:xfrm>
              <a:off x="2986025" y="241975"/>
              <a:ext cx="280400" cy="191800"/>
            </a:xfrm>
            <a:custGeom>
              <a:avLst/>
              <a:gdLst/>
              <a:ahLst/>
              <a:cxnLst/>
              <a:rect l="l" t="t" r="r" b="b"/>
              <a:pathLst>
                <a:path w="11216" h="7672" extrusionOk="0">
                  <a:moveTo>
                    <a:pt x="11216" y="1"/>
                  </a:moveTo>
                  <a:cubicBezTo>
                    <a:pt x="10964" y="1"/>
                    <a:pt x="10809" y="98"/>
                    <a:pt x="10577" y="98"/>
                  </a:cubicBezTo>
                  <a:lnTo>
                    <a:pt x="310" y="7110"/>
                  </a:lnTo>
                  <a:cubicBezTo>
                    <a:pt x="233" y="7265"/>
                    <a:pt x="155" y="7439"/>
                    <a:pt x="0" y="7672"/>
                  </a:cubicBezTo>
                  <a:lnTo>
                    <a:pt x="112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15"/>
            <p:cNvSpPr/>
            <p:nvPr/>
          </p:nvSpPr>
          <p:spPr>
            <a:xfrm>
              <a:off x="2951650" y="236175"/>
              <a:ext cx="395650" cy="270250"/>
            </a:xfrm>
            <a:custGeom>
              <a:avLst/>
              <a:gdLst/>
              <a:ahLst/>
              <a:cxnLst/>
              <a:rect l="l" t="t" r="r" b="b"/>
              <a:pathLst>
                <a:path w="15826" h="10810" extrusionOk="0">
                  <a:moveTo>
                    <a:pt x="15341" y="1"/>
                  </a:moveTo>
                  <a:lnTo>
                    <a:pt x="155" y="10402"/>
                  </a:lnTo>
                  <a:cubicBezTo>
                    <a:pt x="155" y="10499"/>
                    <a:pt x="78" y="10654"/>
                    <a:pt x="0" y="10809"/>
                  </a:cubicBezTo>
                  <a:lnTo>
                    <a:pt x="158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15"/>
            <p:cNvSpPr/>
            <p:nvPr/>
          </p:nvSpPr>
          <p:spPr>
            <a:xfrm>
              <a:off x="2935650" y="241975"/>
              <a:ext cx="472175" cy="324975"/>
            </a:xfrm>
            <a:custGeom>
              <a:avLst/>
              <a:gdLst/>
              <a:ahLst/>
              <a:cxnLst/>
              <a:rect l="l" t="t" r="r" b="b"/>
              <a:pathLst>
                <a:path w="18887" h="12999" extrusionOk="0">
                  <a:moveTo>
                    <a:pt x="18558" y="1"/>
                  </a:moveTo>
                  <a:lnTo>
                    <a:pt x="78" y="12689"/>
                  </a:lnTo>
                  <a:cubicBezTo>
                    <a:pt x="78" y="12766"/>
                    <a:pt x="78" y="12844"/>
                    <a:pt x="1" y="12999"/>
                  </a:cubicBezTo>
                  <a:lnTo>
                    <a:pt x="18887" y="98"/>
                  </a:lnTo>
                  <a:cubicBezTo>
                    <a:pt x="18790" y="1"/>
                    <a:pt x="18713" y="1"/>
                    <a:pt x="185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15"/>
            <p:cNvSpPr/>
            <p:nvPr/>
          </p:nvSpPr>
          <p:spPr>
            <a:xfrm>
              <a:off x="2929375" y="254100"/>
              <a:ext cx="530750" cy="367575"/>
            </a:xfrm>
            <a:custGeom>
              <a:avLst/>
              <a:gdLst/>
              <a:ahLst/>
              <a:cxnLst/>
              <a:rect l="l" t="t" r="r" b="b"/>
              <a:pathLst>
                <a:path w="21230" h="14703" extrusionOk="0">
                  <a:moveTo>
                    <a:pt x="20978" y="0"/>
                  </a:moveTo>
                  <a:lnTo>
                    <a:pt x="77" y="14373"/>
                  </a:lnTo>
                  <a:cubicBezTo>
                    <a:pt x="77" y="14451"/>
                    <a:pt x="0" y="14528"/>
                    <a:pt x="0" y="14702"/>
                  </a:cubicBezTo>
                  <a:lnTo>
                    <a:pt x="21230" y="97"/>
                  </a:lnTo>
                  <a:cubicBezTo>
                    <a:pt x="21152" y="97"/>
                    <a:pt x="21075" y="97"/>
                    <a:pt x="209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15"/>
            <p:cNvSpPr/>
            <p:nvPr/>
          </p:nvSpPr>
          <p:spPr>
            <a:xfrm>
              <a:off x="2929375" y="272500"/>
              <a:ext cx="577250" cy="397600"/>
            </a:xfrm>
            <a:custGeom>
              <a:avLst/>
              <a:gdLst/>
              <a:ahLst/>
              <a:cxnLst/>
              <a:rect l="l" t="t" r="r" b="b"/>
              <a:pathLst>
                <a:path w="23090" h="15904" extrusionOk="0">
                  <a:moveTo>
                    <a:pt x="22838" y="0"/>
                  </a:moveTo>
                  <a:lnTo>
                    <a:pt x="0" y="15574"/>
                  </a:lnTo>
                  <a:cubicBezTo>
                    <a:pt x="77" y="15729"/>
                    <a:pt x="77" y="15826"/>
                    <a:pt x="77" y="15903"/>
                  </a:cubicBezTo>
                  <a:lnTo>
                    <a:pt x="23089" y="155"/>
                  </a:lnTo>
                  <a:cubicBezTo>
                    <a:pt x="23012" y="78"/>
                    <a:pt x="22915" y="78"/>
                    <a:pt x="228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15"/>
            <p:cNvSpPr/>
            <p:nvPr/>
          </p:nvSpPr>
          <p:spPr>
            <a:xfrm>
              <a:off x="2935650" y="294775"/>
              <a:ext cx="611175" cy="421825"/>
            </a:xfrm>
            <a:custGeom>
              <a:avLst/>
              <a:gdLst/>
              <a:ahLst/>
              <a:cxnLst/>
              <a:rect l="l" t="t" r="r" b="b"/>
              <a:pathLst>
                <a:path w="24447" h="16873" extrusionOk="0">
                  <a:moveTo>
                    <a:pt x="24214" y="0"/>
                  </a:moveTo>
                  <a:lnTo>
                    <a:pt x="1" y="16543"/>
                  </a:lnTo>
                  <a:cubicBezTo>
                    <a:pt x="1" y="16620"/>
                    <a:pt x="1" y="16698"/>
                    <a:pt x="78" y="16872"/>
                  </a:cubicBezTo>
                  <a:lnTo>
                    <a:pt x="24446" y="155"/>
                  </a:lnTo>
                  <a:cubicBezTo>
                    <a:pt x="24369" y="78"/>
                    <a:pt x="24291" y="0"/>
                    <a:pt x="242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15"/>
            <p:cNvSpPr/>
            <p:nvPr/>
          </p:nvSpPr>
          <p:spPr>
            <a:xfrm>
              <a:off x="2945350" y="318975"/>
              <a:ext cx="637775" cy="439750"/>
            </a:xfrm>
            <a:custGeom>
              <a:avLst/>
              <a:gdLst/>
              <a:ahLst/>
              <a:cxnLst/>
              <a:rect l="l" t="t" r="r" b="b"/>
              <a:pathLst>
                <a:path w="25511" h="17590" extrusionOk="0">
                  <a:moveTo>
                    <a:pt x="25279" y="1"/>
                  </a:moveTo>
                  <a:lnTo>
                    <a:pt x="0" y="17357"/>
                  </a:lnTo>
                  <a:cubicBezTo>
                    <a:pt x="0" y="17434"/>
                    <a:pt x="97" y="17512"/>
                    <a:pt x="97" y="17589"/>
                  </a:cubicBezTo>
                  <a:lnTo>
                    <a:pt x="25511" y="156"/>
                  </a:lnTo>
                  <a:cubicBezTo>
                    <a:pt x="25434" y="78"/>
                    <a:pt x="25356" y="78"/>
                    <a:pt x="252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15"/>
            <p:cNvSpPr/>
            <p:nvPr/>
          </p:nvSpPr>
          <p:spPr>
            <a:xfrm>
              <a:off x="2959875" y="347075"/>
              <a:ext cx="655700" cy="449900"/>
            </a:xfrm>
            <a:custGeom>
              <a:avLst/>
              <a:gdLst/>
              <a:ahLst/>
              <a:cxnLst/>
              <a:rect l="l" t="t" r="r" b="b"/>
              <a:pathLst>
                <a:path w="26228" h="17996" extrusionOk="0">
                  <a:moveTo>
                    <a:pt x="25976" y="0"/>
                  </a:moveTo>
                  <a:lnTo>
                    <a:pt x="0" y="17763"/>
                  </a:lnTo>
                  <a:cubicBezTo>
                    <a:pt x="0" y="17841"/>
                    <a:pt x="78" y="17918"/>
                    <a:pt x="78" y="17996"/>
                  </a:cubicBezTo>
                  <a:lnTo>
                    <a:pt x="26228" y="155"/>
                  </a:lnTo>
                  <a:cubicBezTo>
                    <a:pt x="26150" y="78"/>
                    <a:pt x="26053" y="0"/>
                    <a:pt x="259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15"/>
            <p:cNvSpPr/>
            <p:nvPr/>
          </p:nvSpPr>
          <p:spPr>
            <a:xfrm>
              <a:off x="2977800" y="377575"/>
              <a:ext cx="663925" cy="457650"/>
            </a:xfrm>
            <a:custGeom>
              <a:avLst/>
              <a:gdLst/>
              <a:ahLst/>
              <a:cxnLst/>
              <a:rect l="l" t="t" r="r" b="b"/>
              <a:pathLst>
                <a:path w="26557" h="18306" extrusionOk="0">
                  <a:moveTo>
                    <a:pt x="26402" y="1"/>
                  </a:moveTo>
                  <a:lnTo>
                    <a:pt x="0" y="18073"/>
                  </a:lnTo>
                  <a:cubicBezTo>
                    <a:pt x="0" y="18151"/>
                    <a:pt x="78" y="18228"/>
                    <a:pt x="78" y="18306"/>
                  </a:cubicBezTo>
                  <a:lnTo>
                    <a:pt x="26557" y="156"/>
                  </a:lnTo>
                  <a:cubicBezTo>
                    <a:pt x="26557" y="78"/>
                    <a:pt x="26479" y="1"/>
                    <a:pt x="264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15"/>
            <p:cNvSpPr/>
            <p:nvPr/>
          </p:nvSpPr>
          <p:spPr>
            <a:xfrm>
              <a:off x="2998125" y="409550"/>
              <a:ext cx="669750" cy="460075"/>
            </a:xfrm>
            <a:custGeom>
              <a:avLst/>
              <a:gdLst/>
              <a:ahLst/>
              <a:cxnLst/>
              <a:rect l="l" t="t" r="r" b="b"/>
              <a:pathLst>
                <a:path w="26790" h="18403" extrusionOk="0">
                  <a:moveTo>
                    <a:pt x="26635" y="0"/>
                  </a:moveTo>
                  <a:lnTo>
                    <a:pt x="1" y="18170"/>
                  </a:lnTo>
                  <a:cubicBezTo>
                    <a:pt x="78" y="18247"/>
                    <a:pt x="78" y="18247"/>
                    <a:pt x="78" y="18325"/>
                  </a:cubicBezTo>
                  <a:lnTo>
                    <a:pt x="156" y="18402"/>
                  </a:lnTo>
                  <a:lnTo>
                    <a:pt x="26790" y="174"/>
                  </a:lnTo>
                  <a:cubicBezTo>
                    <a:pt x="26712" y="174"/>
                    <a:pt x="26712" y="78"/>
                    <a:pt x="26712" y="78"/>
                  </a:cubicBezTo>
                  <a:lnTo>
                    <a:pt x="2663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15"/>
            <p:cNvSpPr/>
            <p:nvPr/>
          </p:nvSpPr>
          <p:spPr>
            <a:xfrm>
              <a:off x="3022350" y="443925"/>
              <a:ext cx="665875" cy="458125"/>
            </a:xfrm>
            <a:custGeom>
              <a:avLst/>
              <a:gdLst/>
              <a:ahLst/>
              <a:cxnLst/>
              <a:rect l="l" t="t" r="r" b="b"/>
              <a:pathLst>
                <a:path w="26635" h="18325" extrusionOk="0">
                  <a:moveTo>
                    <a:pt x="26557" y="0"/>
                  </a:moveTo>
                  <a:lnTo>
                    <a:pt x="0" y="18170"/>
                  </a:lnTo>
                  <a:cubicBezTo>
                    <a:pt x="78" y="18247"/>
                    <a:pt x="155" y="18247"/>
                    <a:pt x="155" y="18325"/>
                  </a:cubicBezTo>
                  <a:lnTo>
                    <a:pt x="26634" y="252"/>
                  </a:lnTo>
                  <a:cubicBezTo>
                    <a:pt x="26634" y="155"/>
                    <a:pt x="26557" y="78"/>
                    <a:pt x="265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15"/>
            <p:cNvSpPr/>
            <p:nvPr/>
          </p:nvSpPr>
          <p:spPr>
            <a:xfrm>
              <a:off x="3050425" y="480250"/>
              <a:ext cx="655725" cy="451825"/>
            </a:xfrm>
            <a:custGeom>
              <a:avLst/>
              <a:gdLst/>
              <a:ahLst/>
              <a:cxnLst/>
              <a:rect l="l" t="t" r="r" b="b"/>
              <a:pathLst>
                <a:path w="26229" h="18073" extrusionOk="0">
                  <a:moveTo>
                    <a:pt x="26151" y="0"/>
                  </a:moveTo>
                  <a:lnTo>
                    <a:pt x="1" y="17918"/>
                  </a:lnTo>
                  <a:cubicBezTo>
                    <a:pt x="78" y="17995"/>
                    <a:pt x="156" y="17995"/>
                    <a:pt x="252" y="18073"/>
                  </a:cubicBezTo>
                  <a:lnTo>
                    <a:pt x="26228" y="252"/>
                  </a:lnTo>
                  <a:cubicBezTo>
                    <a:pt x="26228" y="155"/>
                    <a:pt x="26151" y="78"/>
                    <a:pt x="261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15"/>
            <p:cNvSpPr/>
            <p:nvPr/>
          </p:nvSpPr>
          <p:spPr>
            <a:xfrm>
              <a:off x="3082875" y="520425"/>
              <a:ext cx="637300" cy="440225"/>
            </a:xfrm>
            <a:custGeom>
              <a:avLst/>
              <a:gdLst/>
              <a:ahLst/>
              <a:cxnLst/>
              <a:rect l="l" t="t" r="r" b="b"/>
              <a:pathLst>
                <a:path w="25492" h="17609" extrusionOk="0">
                  <a:moveTo>
                    <a:pt x="25414" y="1"/>
                  </a:moveTo>
                  <a:lnTo>
                    <a:pt x="0" y="17434"/>
                  </a:lnTo>
                  <a:cubicBezTo>
                    <a:pt x="78" y="17434"/>
                    <a:pt x="155" y="17531"/>
                    <a:pt x="233" y="17609"/>
                  </a:cubicBezTo>
                  <a:lnTo>
                    <a:pt x="25492" y="253"/>
                  </a:lnTo>
                  <a:cubicBezTo>
                    <a:pt x="25492" y="175"/>
                    <a:pt x="25414" y="98"/>
                    <a:pt x="254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15"/>
            <p:cNvSpPr/>
            <p:nvPr/>
          </p:nvSpPr>
          <p:spPr>
            <a:xfrm>
              <a:off x="3119200" y="563050"/>
              <a:ext cx="611150" cy="421825"/>
            </a:xfrm>
            <a:custGeom>
              <a:avLst/>
              <a:gdLst/>
              <a:ahLst/>
              <a:cxnLst/>
              <a:rect l="l" t="t" r="r" b="b"/>
              <a:pathLst>
                <a:path w="24446" h="16873" extrusionOk="0">
                  <a:moveTo>
                    <a:pt x="24368" y="1"/>
                  </a:moveTo>
                  <a:lnTo>
                    <a:pt x="0" y="16698"/>
                  </a:lnTo>
                  <a:cubicBezTo>
                    <a:pt x="78" y="16795"/>
                    <a:pt x="155" y="16795"/>
                    <a:pt x="233" y="16872"/>
                  </a:cubicBezTo>
                  <a:lnTo>
                    <a:pt x="24446" y="233"/>
                  </a:lnTo>
                  <a:cubicBezTo>
                    <a:pt x="24446" y="156"/>
                    <a:pt x="24368" y="78"/>
                    <a:pt x="243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15"/>
            <p:cNvSpPr/>
            <p:nvPr/>
          </p:nvSpPr>
          <p:spPr>
            <a:xfrm>
              <a:off x="3159375" y="609550"/>
              <a:ext cx="575325" cy="397600"/>
            </a:xfrm>
            <a:custGeom>
              <a:avLst/>
              <a:gdLst/>
              <a:ahLst/>
              <a:cxnLst/>
              <a:rect l="l" t="t" r="r" b="b"/>
              <a:pathLst>
                <a:path w="23013" h="15904" extrusionOk="0">
                  <a:moveTo>
                    <a:pt x="23013" y="0"/>
                  </a:moveTo>
                  <a:lnTo>
                    <a:pt x="1" y="15729"/>
                  </a:lnTo>
                  <a:cubicBezTo>
                    <a:pt x="78" y="15806"/>
                    <a:pt x="156" y="15806"/>
                    <a:pt x="253" y="15903"/>
                  </a:cubicBezTo>
                  <a:lnTo>
                    <a:pt x="23013" y="233"/>
                  </a:lnTo>
                  <a:lnTo>
                    <a:pt x="230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15"/>
            <p:cNvSpPr/>
            <p:nvPr/>
          </p:nvSpPr>
          <p:spPr>
            <a:xfrm>
              <a:off x="3203925" y="657975"/>
              <a:ext cx="530775" cy="365150"/>
            </a:xfrm>
            <a:custGeom>
              <a:avLst/>
              <a:gdLst/>
              <a:ahLst/>
              <a:cxnLst/>
              <a:rect l="l" t="t" r="r" b="b"/>
              <a:pathLst>
                <a:path w="21231" h="14606" extrusionOk="0">
                  <a:moveTo>
                    <a:pt x="21231" y="0"/>
                  </a:moveTo>
                  <a:lnTo>
                    <a:pt x="1" y="14528"/>
                  </a:lnTo>
                  <a:cubicBezTo>
                    <a:pt x="156" y="14606"/>
                    <a:pt x="233" y="14606"/>
                    <a:pt x="311" y="14606"/>
                  </a:cubicBezTo>
                  <a:lnTo>
                    <a:pt x="21231" y="310"/>
                  </a:lnTo>
                  <a:lnTo>
                    <a:pt x="212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15"/>
            <p:cNvSpPr/>
            <p:nvPr/>
          </p:nvSpPr>
          <p:spPr>
            <a:xfrm>
              <a:off x="3256225" y="712200"/>
              <a:ext cx="472200" cy="324975"/>
            </a:xfrm>
            <a:custGeom>
              <a:avLst/>
              <a:gdLst/>
              <a:ahLst/>
              <a:cxnLst/>
              <a:rect l="l" t="t" r="r" b="b"/>
              <a:pathLst>
                <a:path w="18888" h="12999" extrusionOk="0">
                  <a:moveTo>
                    <a:pt x="18887" y="1"/>
                  </a:moveTo>
                  <a:lnTo>
                    <a:pt x="1" y="12921"/>
                  </a:lnTo>
                  <a:cubicBezTo>
                    <a:pt x="156" y="12921"/>
                    <a:pt x="253" y="12998"/>
                    <a:pt x="408" y="12998"/>
                  </a:cubicBezTo>
                  <a:lnTo>
                    <a:pt x="18887" y="330"/>
                  </a:lnTo>
                  <a:lnTo>
                    <a:pt x="1888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15"/>
            <p:cNvSpPr/>
            <p:nvPr/>
          </p:nvSpPr>
          <p:spPr>
            <a:xfrm>
              <a:off x="3318700" y="772750"/>
              <a:ext cx="393725" cy="270725"/>
            </a:xfrm>
            <a:custGeom>
              <a:avLst/>
              <a:gdLst/>
              <a:ahLst/>
              <a:cxnLst/>
              <a:rect l="l" t="t" r="r" b="b"/>
              <a:pathLst>
                <a:path w="15749" h="10829" extrusionOk="0">
                  <a:moveTo>
                    <a:pt x="15749" y="0"/>
                  </a:moveTo>
                  <a:lnTo>
                    <a:pt x="1" y="10828"/>
                  </a:lnTo>
                  <a:lnTo>
                    <a:pt x="485" y="10828"/>
                  </a:lnTo>
                  <a:lnTo>
                    <a:pt x="15671" y="407"/>
                  </a:lnTo>
                  <a:cubicBezTo>
                    <a:pt x="15671" y="252"/>
                    <a:pt x="15749" y="174"/>
                    <a:pt x="157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15"/>
            <p:cNvSpPr/>
            <p:nvPr/>
          </p:nvSpPr>
          <p:spPr>
            <a:xfrm>
              <a:off x="3399575" y="845375"/>
              <a:ext cx="280425" cy="191800"/>
            </a:xfrm>
            <a:custGeom>
              <a:avLst/>
              <a:gdLst/>
              <a:ahLst/>
              <a:cxnLst/>
              <a:rect l="l" t="t" r="r" b="b"/>
              <a:pathLst>
                <a:path w="11217" h="7672" extrusionOk="0">
                  <a:moveTo>
                    <a:pt x="11216" y="1"/>
                  </a:moveTo>
                  <a:lnTo>
                    <a:pt x="1" y="7671"/>
                  </a:lnTo>
                  <a:cubicBezTo>
                    <a:pt x="233" y="7594"/>
                    <a:pt x="407" y="7594"/>
                    <a:pt x="562" y="7594"/>
                  </a:cubicBezTo>
                  <a:lnTo>
                    <a:pt x="10887" y="485"/>
                  </a:lnTo>
                  <a:cubicBezTo>
                    <a:pt x="10984" y="330"/>
                    <a:pt x="11061" y="175"/>
                    <a:pt x="11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header 2">
  <p:cSld name="CUSTOM_5_2_1_1_1_2">
    <p:spTree>
      <p:nvGrpSpPr>
        <p:cNvPr id="1" name="Shape 843"/>
        <p:cNvGrpSpPr/>
        <p:nvPr/>
      </p:nvGrpSpPr>
      <p:grpSpPr>
        <a:xfrm>
          <a:off x="0" y="0"/>
          <a:ext cx="0" cy="0"/>
          <a:chOff x="0" y="0"/>
          <a:chExt cx="0" cy="0"/>
        </a:xfrm>
      </p:grpSpPr>
      <p:pic>
        <p:nvPicPr>
          <p:cNvPr id="844" name="Google Shape;844;p16"/>
          <p:cNvPicPr preferRelativeResize="0"/>
          <p:nvPr/>
        </p:nvPicPr>
        <p:blipFill>
          <a:blip r:embed="rId2">
            <a:alphaModFix/>
          </a:blip>
          <a:stretch>
            <a:fillRect/>
          </a:stretch>
        </p:blipFill>
        <p:spPr>
          <a:xfrm rot="-5400000">
            <a:off x="1993300" y="-1993300"/>
            <a:ext cx="5152625" cy="9139226"/>
          </a:xfrm>
          <a:prstGeom prst="rect">
            <a:avLst/>
          </a:prstGeom>
          <a:noFill/>
          <a:ln>
            <a:noFill/>
          </a:ln>
        </p:spPr>
      </p:pic>
      <p:sp>
        <p:nvSpPr>
          <p:cNvPr id="845" name="Google Shape;845;p16"/>
          <p:cNvSpPr/>
          <p:nvPr/>
        </p:nvSpPr>
        <p:spPr>
          <a:xfrm>
            <a:off x="0" y="0"/>
            <a:ext cx="1998000" cy="5143500"/>
          </a:xfrm>
          <a:prstGeom prst="rect">
            <a:avLst/>
          </a:pr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6" name="Google Shape;846;p16"/>
          <p:cNvGrpSpPr/>
          <p:nvPr/>
        </p:nvGrpSpPr>
        <p:grpSpPr>
          <a:xfrm>
            <a:off x="-676655" y="4065788"/>
            <a:ext cx="1656312" cy="1660374"/>
            <a:chOff x="2929375" y="236175"/>
            <a:chExt cx="805325" cy="807300"/>
          </a:xfrm>
        </p:grpSpPr>
        <p:sp>
          <p:nvSpPr>
            <p:cNvPr id="847" name="Google Shape;847;p16"/>
            <p:cNvSpPr/>
            <p:nvPr/>
          </p:nvSpPr>
          <p:spPr>
            <a:xfrm>
              <a:off x="2986025" y="241975"/>
              <a:ext cx="280400" cy="191800"/>
            </a:xfrm>
            <a:custGeom>
              <a:avLst/>
              <a:gdLst/>
              <a:ahLst/>
              <a:cxnLst/>
              <a:rect l="l" t="t" r="r" b="b"/>
              <a:pathLst>
                <a:path w="11216" h="7672" extrusionOk="0">
                  <a:moveTo>
                    <a:pt x="11216" y="1"/>
                  </a:moveTo>
                  <a:cubicBezTo>
                    <a:pt x="10964" y="1"/>
                    <a:pt x="10809" y="98"/>
                    <a:pt x="10577" y="98"/>
                  </a:cubicBezTo>
                  <a:lnTo>
                    <a:pt x="310" y="7110"/>
                  </a:lnTo>
                  <a:cubicBezTo>
                    <a:pt x="233" y="7265"/>
                    <a:pt x="155" y="7439"/>
                    <a:pt x="0" y="7672"/>
                  </a:cubicBezTo>
                  <a:lnTo>
                    <a:pt x="112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16"/>
            <p:cNvSpPr/>
            <p:nvPr/>
          </p:nvSpPr>
          <p:spPr>
            <a:xfrm>
              <a:off x="2951650" y="236175"/>
              <a:ext cx="395650" cy="270250"/>
            </a:xfrm>
            <a:custGeom>
              <a:avLst/>
              <a:gdLst/>
              <a:ahLst/>
              <a:cxnLst/>
              <a:rect l="l" t="t" r="r" b="b"/>
              <a:pathLst>
                <a:path w="15826" h="10810" extrusionOk="0">
                  <a:moveTo>
                    <a:pt x="15341" y="1"/>
                  </a:moveTo>
                  <a:lnTo>
                    <a:pt x="155" y="10402"/>
                  </a:lnTo>
                  <a:cubicBezTo>
                    <a:pt x="155" y="10499"/>
                    <a:pt x="78" y="10654"/>
                    <a:pt x="0" y="10809"/>
                  </a:cubicBezTo>
                  <a:lnTo>
                    <a:pt x="158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16"/>
            <p:cNvSpPr/>
            <p:nvPr/>
          </p:nvSpPr>
          <p:spPr>
            <a:xfrm>
              <a:off x="2935650" y="241975"/>
              <a:ext cx="472175" cy="324975"/>
            </a:xfrm>
            <a:custGeom>
              <a:avLst/>
              <a:gdLst/>
              <a:ahLst/>
              <a:cxnLst/>
              <a:rect l="l" t="t" r="r" b="b"/>
              <a:pathLst>
                <a:path w="18887" h="12999" extrusionOk="0">
                  <a:moveTo>
                    <a:pt x="18558" y="1"/>
                  </a:moveTo>
                  <a:lnTo>
                    <a:pt x="78" y="12689"/>
                  </a:lnTo>
                  <a:cubicBezTo>
                    <a:pt x="78" y="12766"/>
                    <a:pt x="78" y="12844"/>
                    <a:pt x="1" y="12999"/>
                  </a:cubicBezTo>
                  <a:lnTo>
                    <a:pt x="18887" y="98"/>
                  </a:lnTo>
                  <a:cubicBezTo>
                    <a:pt x="18790" y="1"/>
                    <a:pt x="18713" y="1"/>
                    <a:pt x="185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16"/>
            <p:cNvSpPr/>
            <p:nvPr/>
          </p:nvSpPr>
          <p:spPr>
            <a:xfrm>
              <a:off x="2929375" y="254100"/>
              <a:ext cx="530750" cy="367575"/>
            </a:xfrm>
            <a:custGeom>
              <a:avLst/>
              <a:gdLst/>
              <a:ahLst/>
              <a:cxnLst/>
              <a:rect l="l" t="t" r="r" b="b"/>
              <a:pathLst>
                <a:path w="21230" h="14703" extrusionOk="0">
                  <a:moveTo>
                    <a:pt x="20978" y="0"/>
                  </a:moveTo>
                  <a:lnTo>
                    <a:pt x="77" y="14373"/>
                  </a:lnTo>
                  <a:cubicBezTo>
                    <a:pt x="77" y="14451"/>
                    <a:pt x="0" y="14528"/>
                    <a:pt x="0" y="14702"/>
                  </a:cubicBezTo>
                  <a:lnTo>
                    <a:pt x="21230" y="97"/>
                  </a:lnTo>
                  <a:cubicBezTo>
                    <a:pt x="21152" y="97"/>
                    <a:pt x="21075" y="97"/>
                    <a:pt x="209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16"/>
            <p:cNvSpPr/>
            <p:nvPr/>
          </p:nvSpPr>
          <p:spPr>
            <a:xfrm>
              <a:off x="2929375" y="272500"/>
              <a:ext cx="577250" cy="397600"/>
            </a:xfrm>
            <a:custGeom>
              <a:avLst/>
              <a:gdLst/>
              <a:ahLst/>
              <a:cxnLst/>
              <a:rect l="l" t="t" r="r" b="b"/>
              <a:pathLst>
                <a:path w="23090" h="15904" extrusionOk="0">
                  <a:moveTo>
                    <a:pt x="22838" y="0"/>
                  </a:moveTo>
                  <a:lnTo>
                    <a:pt x="0" y="15574"/>
                  </a:lnTo>
                  <a:cubicBezTo>
                    <a:pt x="77" y="15729"/>
                    <a:pt x="77" y="15826"/>
                    <a:pt x="77" y="15903"/>
                  </a:cubicBezTo>
                  <a:lnTo>
                    <a:pt x="23089" y="155"/>
                  </a:lnTo>
                  <a:cubicBezTo>
                    <a:pt x="23012" y="78"/>
                    <a:pt x="22915" y="78"/>
                    <a:pt x="228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16"/>
            <p:cNvSpPr/>
            <p:nvPr/>
          </p:nvSpPr>
          <p:spPr>
            <a:xfrm>
              <a:off x="2935650" y="294775"/>
              <a:ext cx="611175" cy="421825"/>
            </a:xfrm>
            <a:custGeom>
              <a:avLst/>
              <a:gdLst/>
              <a:ahLst/>
              <a:cxnLst/>
              <a:rect l="l" t="t" r="r" b="b"/>
              <a:pathLst>
                <a:path w="24447" h="16873" extrusionOk="0">
                  <a:moveTo>
                    <a:pt x="24214" y="0"/>
                  </a:moveTo>
                  <a:lnTo>
                    <a:pt x="1" y="16543"/>
                  </a:lnTo>
                  <a:cubicBezTo>
                    <a:pt x="1" y="16620"/>
                    <a:pt x="1" y="16698"/>
                    <a:pt x="78" y="16872"/>
                  </a:cubicBezTo>
                  <a:lnTo>
                    <a:pt x="24446" y="155"/>
                  </a:lnTo>
                  <a:cubicBezTo>
                    <a:pt x="24369" y="78"/>
                    <a:pt x="24291" y="0"/>
                    <a:pt x="242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16"/>
            <p:cNvSpPr/>
            <p:nvPr/>
          </p:nvSpPr>
          <p:spPr>
            <a:xfrm>
              <a:off x="2945350" y="318975"/>
              <a:ext cx="637775" cy="439750"/>
            </a:xfrm>
            <a:custGeom>
              <a:avLst/>
              <a:gdLst/>
              <a:ahLst/>
              <a:cxnLst/>
              <a:rect l="l" t="t" r="r" b="b"/>
              <a:pathLst>
                <a:path w="25511" h="17590" extrusionOk="0">
                  <a:moveTo>
                    <a:pt x="25279" y="1"/>
                  </a:moveTo>
                  <a:lnTo>
                    <a:pt x="0" y="17357"/>
                  </a:lnTo>
                  <a:cubicBezTo>
                    <a:pt x="0" y="17434"/>
                    <a:pt x="97" y="17512"/>
                    <a:pt x="97" y="17589"/>
                  </a:cubicBezTo>
                  <a:lnTo>
                    <a:pt x="25511" y="156"/>
                  </a:lnTo>
                  <a:cubicBezTo>
                    <a:pt x="25434" y="78"/>
                    <a:pt x="25356" y="78"/>
                    <a:pt x="252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16"/>
            <p:cNvSpPr/>
            <p:nvPr/>
          </p:nvSpPr>
          <p:spPr>
            <a:xfrm>
              <a:off x="2959875" y="347075"/>
              <a:ext cx="655700" cy="449900"/>
            </a:xfrm>
            <a:custGeom>
              <a:avLst/>
              <a:gdLst/>
              <a:ahLst/>
              <a:cxnLst/>
              <a:rect l="l" t="t" r="r" b="b"/>
              <a:pathLst>
                <a:path w="26228" h="17996" extrusionOk="0">
                  <a:moveTo>
                    <a:pt x="25976" y="0"/>
                  </a:moveTo>
                  <a:lnTo>
                    <a:pt x="0" y="17763"/>
                  </a:lnTo>
                  <a:cubicBezTo>
                    <a:pt x="0" y="17841"/>
                    <a:pt x="78" y="17918"/>
                    <a:pt x="78" y="17996"/>
                  </a:cubicBezTo>
                  <a:lnTo>
                    <a:pt x="26228" y="155"/>
                  </a:lnTo>
                  <a:cubicBezTo>
                    <a:pt x="26150" y="78"/>
                    <a:pt x="26053" y="0"/>
                    <a:pt x="259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16"/>
            <p:cNvSpPr/>
            <p:nvPr/>
          </p:nvSpPr>
          <p:spPr>
            <a:xfrm>
              <a:off x="2977800" y="377575"/>
              <a:ext cx="663925" cy="457650"/>
            </a:xfrm>
            <a:custGeom>
              <a:avLst/>
              <a:gdLst/>
              <a:ahLst/>
              <a:cxnLst/>
              <a:rect l="l" t="t" r="r" b="b"/>
              <a:pathLst>
                <a:path w="26557" h="18306" extrusionOk="0">
                  <a:moveTo>
                    <a:pt x="26402" y="1"/>
                  </a:moveTo>
                  <a:lnTo>
                    <a:pt x="0" y="18073"/>
                  </a:lnTo>
                  <a:cubicBezTo>
                    <a:pt x="0" y="18151"/>
                    <a:pt x="78" y="18228"/>
                    <a:pt x="78" y="18306"/>
                  </a:cubicBezTo>
                  <a:lnTo>
                    <a:pt x="26557" y="156"/>
                  </a:lnTo>
                  <a:cubicBezTo>
                    <a:pt x="26557" y="78"/>
                    <a:pt x="26479" y="1"/>
                    <a:pt x="264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16"/>
            <p:cNvSpPr/>
            <p:nvPr/>
          </p:nvSpPr>
          <p:spPr>
            <a:xfrm>
              <a:off x="2998125" y="409550"/>
              <a:ext cx="669750" cy="460075"/>
            </a:xfrm>
            <a:custGeom>
              <a:avLst/>
              <a:gdLst/>
              <a:ahLst/>
              <a:cxnLst/>
              <a:rect l="l" t="t" r="r" b="b"/>
              <a:pathLst>
                <a:path w="26790" h="18403" extrusionOk="0">
                  <a:moveTo>
                    <a:pt x="26635" y="0"/>
                  </a:moveTo>
                  <a:lnTo>
                    <a:pt x="1" y="18170"/>
                  </a:lnTo>
                  <a:cubicBezTo>
                    <a:pt x="78" y="18247"/>
                    <a:pt x="78" y="18247"/>
                    <a:pt x="78" y="18325"/>
                  </a:cubicBezTo>
                  <a:lnTo>
                    <a:pt x="156" y="18402"/>
                  </a:lnTo>
                  <a:lnTo>
                    <a:pt x="26790" y="174"/>
                  </a:lnTo>
                  <a:cubicBezTo>
                    <a:pt x="26712" y="174"/>
                    <a:pt x="26712" y="78"/>
                    <a:pt x="26712" y="78"/>
                  </a:cubicBezTo>
                  <a:lnTo>
                    <a:pt x="2663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16"/>
            <p:cNvSpPr/>
            <p:nvPr/>
          </p:nvSpPr>
          <p:spPr>
            <a:xfrm>
              <a:off x="3022350" y="443925"/>
              <a:ext cx="665875" cy="458125"/>
            </a:xfrm>
            <a:custGeom>
              <a:avLst/>
              <a:gdLst/>
              <a:ahLst/>
              <a:cxnLst/>
              <a:rect l="l" t="t" r="r" b="b"/>
              <a:pathLst>
                <a:path w="26635" h="18325" extrusionOk="0">
                  <a:moveTo>
                    <a:pt x="26557" y="0"/>
                  </a:moveTo>
                  <a:lnTo>
                    <a:pt x="0" y="18170"/>
                  </a:lnTo>
                  <a:cubicBezTo>
                    <a:pt x="78" y="18247"/>
                    <a:pt x="155" y="18247"/>
                    <a:pt x="155" y="18325"/>
                  </a:cubicBezTo>
                  <a:lnTo>
                    <a:pt x="26634" y="252"/>
                  </a:lnTo>
                  <a:cubicBezTo>
                    <a:pt x="26634" y="155"/>
                    <a:pt x="26557" y="78"/>
                    <a:pt x="265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16"/>
            <p:cNvSpPr/>
            <p:nvPr/>
          </p:nvSpPr>
          <p:spPr>
            <a:xfrm>
              <a:off x="3050425" y="480250"/>
              <a:ext cx="655725" cy="451825"/>
            </a:xfrm>
            <a:custGeom>
              <a:avLst/>
              <a:gdLst/>
              <a:ahLst/>
              <a:cxnLst/>
              <a:rect l="l" t="t" r="r" b="b"/>
              <a:pathLst>
                <a:path w="26229" h="18073" extrusionOk="0">
                  <a:moveTo>
                    <a:pt x="26151" y="0"/>
                  </a:moveTo>
                  <a:lnTo>
                    <a:pt x="1" y="17918"/>
                  </a:lnTo>
                  <a:cubicBezTo>
                    <a:pt x="78" y="17995"/>
                    <a:pt x="156" y="17995"/>
                    <a:pt x="252" y="18073"/>
                  </a:cubicBezTo>
                  <a:lnTo>
                    <a:pt x="26228" y="252"/>
                  </a:lnTo>
                  <a:cubicBezTo>
                    <a:pt x="26228" y="155"/>
                    <a:pt x="26151" y="78"/>
                    <a:pt x="261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16"/>
            <p:cNvSpPr/>
            <p:nvPr/>
          </p:nvSpPr>
          <p:spPr>
            <a:xfrm>
              <a:off x="3082875" y="520425"/>
              <a:ext cx="637300" cy="440225"/>
            </a:xfrm>
            <a:custGeom>
              <a:avLst/>
              <a:gdLst/>
              <a:ahLst/>
              <a:cxnLst/>
              <a:rect l="l" t="t" r="r" b="b"/>
              <a:pathLst>
                <a:path w="25492" h="17609" extrusionOk="0">
                  <a:moveTo>
                    <a:pt x="25414" y="1"/>
                  </a:moveTo>
                  <a:lnTo>
                    <a:pt x="0" y="17434"/>
                  </a:lnTo>
                  <a:cubicBezTo>
                    <a:pt x="78" y="17434"/>
                    <a:pt x="155" y="17531"/>
                    <a:pt x="233" y="17609"/>
                  </a:cubicBezTo>
                  <a:lnTo>
                    <a:pt x="25492" y="253"/>
                  </a:lnTo>
                  <a:cubicBezTo>
                    <a:pt x="25492" y="175"/>
                    <a:pt x="25414" y="98"/>
                    <a:pt x="254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16"/>
            <p:cNvSpPr/>
            <p:nvPr/>
          </p:nvSpPr>
          <p:spPr>
            <a:xfrm>
              <a:off x="3119200" y="563050"/>
              <a:ext cx="611150" cy="421825"/>
            </a:xfrm>
            <a:custGeom>
              <a:avLst/>
              <a:gdLst/>
              <a:ahLst/>
              <a:cxnLst/>
              <a:rect l="l" t="t" r="r" b="b"/>
              <a:pathLst>
                <a:path w="24446" h="16873" extrusionOk="0">
                  <a:moveTo>
                    <a:pt x="24368" y="1"/>
                  </a:moveTo>
                  <a:lnTo>
                    <a:pt x="0" y="16698"/>
                  </a:lnTo>
                  <a:cubicBezTo>
                    <a:pt x="78" y="16795"/>
                    <a:pt x="155" y="16795"/>
                    <a:pt x="233" y="16872"/>
                  </a:cubicBezTo>
                  <a:lnTo>
                    <a:pt x="24446" y="233"/>
                  </a:lnTo>
                  <a:cubicBezTo>
                    <a:pt x="24446" y="156"/>
                    <a:pt x="24368" y="78"/>
                    <a:pt x="243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16"/>
            <p:cNvSpPr/>
            <p:nvPr/>
          </p:nvSpPr>
          <p:spPr>
            <a:xfrm>
              <a:off x="3159375" y="609550"/>
              <a:ext cx="575325" cy="397600"/>
            </a:xfrm>
            <a:custGeom>
              <a:avLst/>
              <a:gdLst/>
              <a:ahLst/>
              <a:cxnLst/>
              <a:rect l="l" t="t" r="r" b="b"/>
              <a:pathLst>
                <a:path w="23013" h="15904" extrusionOk="0">
                  <a:moveTo>
                    <a:pt x="23013" y="0"/>
                  </a:moveTo>
                  <a:lnTo>
                    <a:pt x="1" y="15729"/>
                  </a:lnTo>
                  <a:cubicBezTo>
                    <a:pt x="78" y="15806"/>
                    <a:pt x="156" y="15806"/>
                    <a:pt x="253" y="15903"/>
                  </a:cubicBezTo>
                  <a:lnTo>
                    <a:pt x="23013" y="233"/>
                  </a:lnTo>
                  <a:lnTo>
                    <a:pt x="230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16"/>
            <p:cNvSpPr/>
            <p:nvPr/>
          </p:nvSpPr>
          <p:spPr>
            <a:xfrm>
              <a:off x="3203925" y="657975"/>
              <a:ext cx="530775" cy="365150"/>
            </a:xfrm>
            <a:custGeom>
              <a:avLst/>
              <a:gdLst/>
              <a:ahLst/>
              <a:cxnLst/>
              <a:rect l="l" t="t" r="r" b="b"/>
              <a:pathLst>
                <a:path w="21231" h="14606" extrusionOk="0">
                  <a:moveTo>
                    <a:pt x="21231" y="0"/>
                  </a:moveTo>
                  <a:lnTo>
                    <a:pt x="1" y="14528"/>
                  </a:lnTo>
                  <a:cubicBezTo>
                    <a:pt x="156" y="14606"/>
                    <a:pt x="233" y="14606"/>
                    <a:pt x="311" y="14606"/>
                  </a:cubicBezTo>
                  <a:lnTo>
                    <a:pt x="21231" y="310"/>
                  </a:lnTo>
                  <a:lnTo>
                    <a:pt x="212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16"/>
            <p:cNvSpPr/>
            <p:nvPr/>
          </p:nvSpPr>
          <p:spPr>
            <a:xfrm>
              <a:off x="3256225" y="712200"/>
              <a:ext cx="472200" cy="324975"/>
            </a:xfrm>
            <a:custGeom>
              <a:avLst/>
              <a:gdLst/>
              <a:ahLst/>
              <a:cxnLst/>
              <a:rect l="l" t="t" r="r" b="b"/>
              <a:pathLst>
                <a:path w="18888" h="12999" extrusionOk="0">
                  <a:moveTo>
                    <a:pt x="18887" y="1"/>
                  </a:moveTo>
                  <a:lnTo>
                    <a:pt x="1" y="12921"/>
                  </a:lnTo>
                  <a:cubicBezTo>
                    <a:pt x="156" y="12921"/>
                    <a:pt x="253" y="12998"/>
                    <a:pt x="408" y="12998"/>
                  </a:cubicBezTo>
                  <a:lnTo>
                    <a:pt x="18887" y="330"/>
                  </a:lnTo>
                  <a:lnTo>
                    <a:pt x="1888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16"/>
            <p:cNvSpPr/>
            <p:nvPr/>
          </p:nvSpPr>
          <p:spPr>
            <a:xfrm>
              <a:off x="3318700" y="772750"/>
              <a:ext cx="393725" cy="270725"/>
            </a:xfrm>
            <a:custGeom>
              <a:avLst/>
              <a:gdLst/>
              <a:ahLst/>
              <a:cxnLst/>
              <a:rect l="l" t="t" r="r" b="b"/>
              <a:pathLst>
                <a:path w="15749" h="10829" extrusionOk="0">
                  <a:moveTo>
                    <a:pt x="15749" y="0"/>
                  </a:moveTo>
                  <a:lnTo>
                    <a:pt x="1" y="10828"/>
                  </a:lnTo>
                  <a:lnTo>
                    <a:pt x="485" y="10828"/>
                  </a:lnTo>
                  <a:lnTo>
                    <a:pt x="15671" y="407"/>
                  </a:lnTo>
                  <a:cubicBezTo>
                    <a:pt x="15671" y="252"/>
                    <a:pt x="15749" y="174"/>
                    <a:pt x="157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16"/>
            <p:cNvSpPr/>
            <p:nvPr/>
          </p:nvSpPr>
          <p:spPr>
            <a:xfrm>
              <a:off x="3399575" y="845375"/>
              <a:ext cx="280425" cy="191800"/>
            </a:xfrm>
            <a:custGeom>
              <a:avLst/>
              <a:gdLst/>
              <a:ahLst/>
              <a:cxnLst/>
              <a:rect l="l" t="t" r="r" b="b"/>
              <a:pathLst>
                <a:path w="11217" h="7672" extrusionOk="0">
                  <a:moveTo>
                    <a:pt x="11216" y="1"/>
                  </a:moveTo>
                  <a:lnTo>
                    <a:pt x="1" y="7671"/>
                  </a:lnTo>
                  <a:cubicBezTo>
                    <a:pt x="233" y="7594"/>
                    <a:pt x="407" y="7594"/>
                    <a:pt x="562" y="7594"/>
                  </a:cubicBezTo>
                  <a:lnTo>
                    <a:pt x="10887" y="485"/>
                  </a:lnTo>
                  <a:cubicBezTo>
                    <a:pt x="10984" y="330"/>
                    <a:pt x="11061" y="175"/>
                    <a:pt x="11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 name="Google Shape;866;p16"/>
          <p:cNvGrpSpPr/>
          <p:nvPr/>
        </p:nvGrpSpPr>
        <p:grpSpPr>
          <a:xfrm>
            <a:off x="4302975" y="4715075"/>
            <a:ext cx="538025" cy="157800"/>
            <a:chOff x="2575325" y="1348650"/>
            <a:chExt cx="538025" cy="157800"/>
          </a:xfrm>
        </p:grpSpPr>
        <p:sp>
          <p:nvSpPr>
            <p:cNvPr id="867" name="Google Shape;867;p16"/>
            <p:cNvSpPr/>
            <p:nvPr/>
          </p:nvSpPr>
          <p:spPr>
            <a:xfrm>
              <a:off x="2575325"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16"/>
            <p:cNvSpPr/>
            <p:nvPr/>
          </p:nvSpPr>
          <p:spPr>
            <a:xfrm>
              <a:off x="2765438"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16"/>
            <p:cNvSpPr/>
            <p:nvPr/>
          </p:nvSpPr>
          <p:spPr>
            <a:xfrm>
              <a:off x="2955550"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 name="Google Shape;870;p16"/>
          <p:cNvGrpSpPr/>
          <p:nvPr/>
        </p:nvGrpSpPr>
        <p:grpSpPr>
          <a:xfrm>
            <a:off x="3240339" y="-363938"/>
            <a:ext cx="925310" cy="943383"/>
            <a:chOff x="595389" y="1761100"/>
            <a:chExt cx="925310" cy="943383"/>
          </a:xfrm>
        </p:grpSpPr>
        <p:cxnSp>
          <p:nvCxnSpPr>
            <p:cNvPr id="871" name="Google Shape;871;p16"/>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872" name="Google Shape;872;p16"/>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873" name="Google Shape;873;p16"/>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grpSp>
        <p:nvGrpSpPr>
          <p:cNvPr id="874" name="Google Shape;874;p16"/>
          <p:cNvGrpSpPr/>
          <p:nvPr/>
        </p:nvGrpSpPr>
        <p:grpSpPr>
          <a:xfrm>
            <a:off x="8383839" y="4424287"/>
            <a:ext cx="925310" cy="943383"/>
            <a:chOff x="595389" y="1761100"/>
            <a:chExt cx="925310" cy="943383"/>
          </a:xfrm>
        </p:grpSpPr>
        <p:cxnSp>
          <p:nvCxnSpPr>
            <p:cNvPr id="875" name="Google Shape;875;p16"/>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876" name="Google Shape;876;p16"/>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877" name="Google Shape;877;p16"/>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grpSp>
        <p:nvGrpSpPr>
          <p:cNvPr id="878" name="Google Shape;878;p16"/>
          <p:cNvGrpSpPr/>
          <p:nvPr/>
        </p:nvGrpSpPr>
        <p:grpSpPr>
          <a:xfrm>
            <a:off x="269572" y="270850"/>
            <a:ext cx="1584577" cy="196549"/>
            <a:chOff x="750197" y="155825"/>
            <a:chExt cx="1584577" cy="196549"/>
          </a:xfrm>
        </p:grpSpPr>
        <p:sp>
          <p:nvSpPr>
            <p:cNvPr id="879" name="Google Shape;879;p16"/>
            <p:cNvSpPr/>
            <p:nvPr/>
          </p:nvSpPr>
          <p:spPr>
            <a:xfrm rot="-5400000">
              <a:off x="20937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16"/>
            <p:cNvSpPr/>
            <p:nvPr/>
          </p:nvSpPr>
          <p:spPr>
            <a:xfrm rot="-5400000">
              <a:off x="1915294" y="299855"/>
              <a:ext cx="52930" cy="52107"/>
            </a:xfrm>
            <a:custGeom>
              <a:avLst/>
              <a:gdLst/>
              <a:ahLst/>
              <a:cxnLst/>
              <a:rect l="l" t="t" r="r" b="b"/>
              <a:pathLst>
                <a:path w="1221" h="1202" extrusionOk="0">
                  <a:moveTo>
                    <a:pt x="659" y="1"/>
                  </a:moveTo>
                  <a:cubicBezTo>
                    <a:pt x="252" y="1"/>
                    <a:pt x="0" y="233"/>
                    <a:pt x="0" y="563"/>
                  </a:cubicBezTo>
                  <a:cubicBezTo>
                    <a:pt x="0" y="969"/>
                    <a:pt x="252" y="1202"/>
                    <a:pt x="659" y="1202"/>
                  </a:cubicBezTo>
                  <a:cubicBezTo>
                    <a:pt x="969" y="1202"/>
                    <a:pt x="1221" y="969"/>
                    <a:pt x="1221" y="563"/>
                  </a:cubicBezTo>
                  <a:cubicBezTo>
                    <a:pt x="1221" y="233"/>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16"/>
            <p:cNvSpPr/>
            <p:nvPr/>
          </p:nvSpPr>
          <p:spPr>
            <a:xfrm rot="-5400000">
              <a:off x="1735196" y="297753"/>
              <a:ext cx="52930" cy="56312"/>
            </a:xfrm>
            <a:custGeom>
              <a:avLst/>
              <a:gdLst/>
              <a:ahLst/>
              <a:cxnLst/>
              <a:rect l="l" t="t" r="r" b="b"/>
              <a:pathLst>
                <a:path w="1221" h="1299" extrusionOk="0">
                  <a:moveTo>
                    <a:pt x="659" y="0"/>
                  </a:moveTo>
                  <a:cubicBezTo>
                    <a:pt x="252" y="0"/>
                    <a:pt x="0" y="330"/>
                    <a:pt x="0" y="640"/>
                  </a:cubicBezTo>
                  <a:cubicBezTo>
                    <a:pt x="0" y="969"/>
                    <a:pt x="252" y="1298"/>
                    <a:pt x="659" y="1298"/>
                  </a:cubicBezTo>
                  <a:cubicBezTo>
                    <a:pt x="969" y="1298"/>
                    <a:pt x="1221" y="969"/>
                    <a:pt x="1221" y="640"/>
                  </a:cubicBezTo>
                  <a:cubicBezTo>
                    <a:pt x="1221" y="330"/>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16"/>
            <p:cNvSpPr/>
            <p:nvPr/>
          </p:nvSpPr>
          <p:spPr>
            <a:xfrm rot="-5400000">
              <a:off x="1556334" y="297753"/>
              <a:ext cx="52930" cy="56312"/>
            </a:xfrm>
            <a:custGeom>
              <a:avLst/>
              <a:gdLst/>
              <a:ahLst/>
              <a:cxnLst/>
              <a:rect l="l" t="t" r="r" b="b"/>
              <a:pathLst>
                <a:path w="1221" h="1299" extrusionOk="0">
                  <a:moveTo>
                    <a:pt x="659" y="0"/>
                  </a:moveTo>
                  <a:cubicBezTo>
                    <a:pt x="252" y="0"/>
                    <a:pt x="0" y="330"/>
                    <a:pt x="0" y="659"/>
                  </a:cubicBezTo>
                  <a:cubicBezTo>
                    <a:pt x="0" y="969"/>
                    <a:pt x="252" y="1298"/>
                    <a:pt x="659" y="1298"/>
                  </a:cubicBezTo>
                  <a:cubicBezTo>
                    <a:pt x="969" y="1298"/>
                    <a:pt x="1221" y="969"/>
                    <a:pt x="1221" y="659"/>
                  </a:cubicBezTo>
                  <a:cubicBezTo>
                    <a:pt x="1221" y="330"/>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16"/>
            <p:cNvSpPr/>
            <p:nvPr/>
          </p:nvSpPr>
          <p:spPr>
            <a:xfrm rot="-5400000">
              <a:off x="1378296" y="297753"/>
              <a:ext cx="52930" cy="56312"/>
            </a:xfrm>
            <a:custGeom>
              <a:avLst/>
              <a:gdLst/>
              <a:ahLst/>
              <a:cxnLst/>
              <a:rect l="l" t="t" r="r" b="b"/>
              <a:pathLst>
                <a:path w="1221" h="1299" extrusionOk="0">
                  <a:moveTo>
                    <a:pt x="659" y="1"/>
                  </a:moveTo>
                  <a:cubicBezTo>
                    <a:pt x="252" y="1"/>
                    <a:pt x="0" y="330"/>
                    <a:pt x="0" y="640"/>
                  </a:cubicBezTo>
                  <a:cubicBezTo>
                    <a:pt x="0" y="969"/>
                    <a:pt x="252" y="1299"/>
                    <a:pt x="659" y="1299"/>
                  </a:cubicBezTo>
                  <a:cubicBezTo>
                    <a:pt x="969" y="1299"/>
                    <a:pt x="1221" y="969"/>
                    <a:pt x="1221" y="640"/>
                  </a:cubicBezTo>
                  <a:cubicBezTo>
                    <a:pt x="1221" y="330"/>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16"/>
            <p:cNvSpPr/>
            <p:nvPr/>
          </p:nvSpPr>
          <p:spPr>
            <a:xfrm rot="-5400000">
              <a:off x="1197765" y="299422"/>
              <a:ext cx="52930" cy="52974"/>
            </a:xfrm>
            <a:custGeom>
              <a:avLst/>
              <a:gdLst/>
              <a:ahLst/>
              <a:cxnLst/>
              <a:rect l="l" t="t" r="r" b="b"/>
              <a:pathLst>
                <a:path w="1221" h="1222" extrusionOk="0">
                  <a:moveTo>
                    <a:pt x="659" y="1"/>
                  </a:moveTo>
                  <a:cubicBezTo>
                    <a:pt x="252" y="1"/>
                    <a:pt x="0" y="253"/>
                    <a:pt x="0" y="660"/>
                  </a:cubicBezTo>
                  <a:cubicBezTo>
                    <a:pt x="0" y="970"/>
                    <a:pt x="252" y="1221"/>
                    <a:pt x="659" y="1221"/>
                  </a:cubicBezTo>
                  <a:cubicBezTo>
                    <a:pt x="969" y="1221"/>
                    <a:pt x="1221" y="970"/>
                    <a:pt x="1221" y="660"/>
                  </a:cubicBezTo>
                  <a:cubicBezTo>
                    <a:pt x="1221" y="253"/>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16"/>
            <p:cNvSpPr/>
            <p:nvPr/>
          </p:nvSpPr>
          <p:spPr>
            <a:xfrm rot="-5400000">
              <a:off x="1019336" y="299855"/>
              <a:ext cx="52930" cy="52107"/>
            </a:xfrm>
            <a:custGeom>
              <a:avLst/>
              <a:gdLst/>
              <a:ahLst/>
              <a:cxnLst/>
              <a:rect l="l" t="t" r="r" b="b"/>
              <a:pathLst>
                <a:path w="1221" h="1202" extrusionOk="0">
                  <a:moveTo>
                    <a:pt x="659" y="0"/>
                  </a:moveTo>
                  <a:cubicBezTo>
                    <a:pt x="252" y="0"/>
                    <a:pt x="0" y="233"/>
                    <a:pt x="0" y="640"/>
                  </a:cubicBezTo>
                  <a:cubicBezTo>
                    <a:pt x="0" y="969"/>
                    <a:pt x="252" y="1201"/>
                    <a:pt x="659" y="1201"/>
                  </a:cubicBezTo>
                  <a:cubicBezTo>
                    <a:pt x="969" y="1201"/>
                    <a:pt x="1221" y="969"/>
                    <a:pt x="1221" y="640"/>
                  </a:cubicBezTo>
                  <a:cubicBezTo>
                    <a:pt x="1221" y="233"/>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16"/>
            <p:cNvSpPr/>
            <p:nvPr/>
          </p:nvSpPr>
          <p:spPr>
            <a:xfrm rot="-5400000">
              <a:off x="840886" y="299443"/>
              <a:ext cx="52930" cy="52930"/>
            </a:xfrm>
            <a:custGeom>
              <a:avLst/>
              <a:gdLst/>
              <a:ahLst/>
              <a:cxnLst/>
              <a:rect l="l" t="t" r="r" b="b"/>
              <a:pathLst>
                <a:path w="1221" h="1221" extrusionOk="0">
                  <a:moveTo>
                    <a:pt x="659" y="1"/>
                  </a:moveTo>
                  <a:cubicBezTo>
                    <a:pt x="252" y="1"/>
                    <a:pt x="0" y="252"/>
                    <a:pt x="0" y="582"/>
                  </a:cubicBezTo>
                  <a:cubicBezTo>
                    <a:pt x="0" y="969"/>
                    <a:pt x="252" y="1221"/>
                    <a:pt x="659" y="1221"/>
                  </a:cubicBezTo>
                  <a:cubicBezTo>
                    <a:pt x="969" y="1221"/>
                    <a:pt x="1221" y="969"/>
                    <a:pt x="1221" y="582"/>
                  </a:cubicBezTo>
                  <a:cubicBezTo>
                    <a:pt x="1221" y="252"/>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16"/>
            <p:cNvSpPr/>
            <p:nvPr/>
          </p:nvSpPr>
          <p:spPr>
            <a:xfrm rot="-5400000">
              <a:off x="2181051" y="155825"/>
              <a:ext cx="56312" cy="56312"/>
            </a:xfrm>
            <a:custGeom>
              <a:avLst/>
              <a:gdLst/>
              <a:ahLst/>
              <a:cxnLst/>
              <a:rect l="l" t="t" r="r" b="b"/>
              <a:pathLst>
                <a:path w="1299" h="1299" extrusionOk="0">
                  <a:moveTo>
                    <a:pt x="640" y="1"/>
                  </a:moveTo>
                  <a:cubicBezTo>
                    <a:pt x="330" y="1"/>
                    <a:pt x="0" y="330"/>
                    <a:pt x="0" y="659"/>
                  </a:cubicBezTo>
                  <a:cubicBezTo>
                    <a:pt x="0" y="969"/>
                    <a:pt x="330" y="1299"/>
                    <a:pt x="640" y="1299"/>
                  </a:cubicBezTo>
                  <a:cubicBezTo>
                    <a:pt x="969" y="1299"/>
                    <a:pt x="1298" y="969"/>
                    <a:pt x="1298" y="659"/>
                  </a:cubicBezTo>
                  <a:cubicBezTo>
                    <a:pt x="1298" y="330"/>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16"/>
            <p:cNvSpPr/>
            <p:nvPr/>
          </p:nvSpPr>
          <p:spPr>
            <a:xfrm rot="-5400000">
              <a:off x="2000953"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16"/>
            <p:cNvSpPr/>
            <p:nvPr/>
          </p:nvSpPr>
          <p:spPr>
            <a:xfrm rot="-5400000">
              <a:off x="1822503" y="157515"/>
              <a:ext cx="56312" cy="52930"/>
            </a:xfrm>
            <a:custGeom>
              <a:avLst/>
              <a:gdLst/>
              <a:ahLst/>
              <a:cxnLst/>
              <a:rect l="l" t="t" r="r" b="b"/>
              <a:pathLst>
                <a:path w="1299" h="1221" extrusionOk="0">
                  <a:moveTo>
                    <a:pt x="640" y="0"/>
                  </a:moveTo>
                  <a:cubicBezTo>
                    <a:pt x="330" y="0"/>
                    <a:pt x="0" y="252"/>
                    <a:pt x="0" y="562"/>
                  </a:cubicBezTo>
                  <a:cubicBezTo>
                    <a:pt x="0" y="969"/>
                    <a:pt x="330" y="1221"/>
                    <a:pt x="640" y="1221"/>
                  </a:cubicBezTo>
                  <a:cubicBezTo>
                    <a:pt x="969" y="1221"/>
                    <a:pt x="1298" y="969"/>
                    <a:pt x="1298" y="562"/>
                  </a:cubicBezTo>
                  <a:cubicBezTo>
                    <a:pt x="1298" y="252"/>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16"/>
            <p:cNvSpPr/>
            <p:nvPr/>
          </p:nvSpPr>
          <p:spPr>
            <a:xfrm rot="-5400000">
              <a:off x="1644053" y="157927"/>
              <a:ext cx="56312" cy="52107"/>
            </a:xfrm>
            <a:custGeom>
              <a:avLst/>
              <a:gdLst/>
              <a:ahLst/>
              <a:cxnLst/>
              <a:rect l="l" t="t" r="r" b="b"/>
              <a:pathLst>
                <a:path w="1299" h="1202" extrusionOk="0">
                  <a:moveTo>
                    <a:pt x="640" y="1"/>
                  </a:moveTo>
                  <a:cubicBezTo>
                    <a:pt x="330" y="1"/>
                    <a:pt x="0" y="233"/>
                    <a:pt x="0" y="563"/>
                  </a:cubicBezTo>
                  <a:cubicBezTo>
                    <a:pt x="0" y="969"/>
                    <a:pt x="330" y="1202"/>
                    <a:pt x="640" y="1202"/>
                  </a:cubicBezTo>
                  <a:cubicBezTo>
                    <a:pt x="969" y="1202"/>
                    <a:pt x="1298" y="969"/>
                    <a:pt x="1298" y="563"/>
                  </a:cubicBezTo>
                  <a:cubicBezTo>
                    <a:pt x="1298" y="233"/>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16"/>
            <p:cNvSpPr/>
            <p:nvPr/>
          </p:nvSpPr>
          <p:spPr>
            <a:xfrm rot="-5400000">
              <a:off x="1463955" y="155825"/>
              <a:ext cx="56312" cy="56312"/>
            </a:xfrm>
            <a:custGeom>
              <a:avLst/>
              <a:gdLst/>
              <a:ahLst/>
              <a:cxnLst/>
              <a:rect l="l" t="t" r="r" b="b"/>
              <a:pathLst>
                <a:path w="1299" h="1299" extrusionOk="0">
                  <a:moveTo>
                    <a:pt x="640" y="0"/>
                  </a:moveTo>
                  <a:cubicBezTo>
                    <a:pt x="330" y="0"/>
                    <a:pt x="0" y="330"/>
                    <a:pt x="0" y="640"/>
                  </a:cubicBezTo>
                  <a:cubicBezTo>
                    <a:pt x="0" y="969"/>
                    <a:pt x="330" y="1298"/>
                    <a:pt x="640" y="1298"/>
                  </a:cubicBezTo>
                  <a:cubicBezTo>
                    <a:pt x="969" y="1298"/>
                    <a:pt x="1298" y="969"/>
                    <a:pt x="1298" y="640"/>
                  </a:cubicBezTo>
                  <a:cubicBezTo>
                    <a:pt x="1298" y="330"/>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16"/>
            <p:cNvSpPr/>
            <p:nvPr/>
          </p:nvSpPr>
          <p:spPr>
            <a:xfrm rot="-5400000">
              <a:off x="1285505" y="156237"/>
              <a:ext cx="56312" cy="55488"/>
            </a:xfrm>
            <a:custGeom>
              <a:avLst/>
              <a:gdLst/>
              <a:ahLst/>
              <a:cxnLst/>
              <a:rect l="l" t="t" r="r" b="b"/>
              <a:pathLst>
                <a:path w="1299" h="1280" extrusionOk="0">
                  <a:moveTo>
                    <a:pt x="640" y="1"/>
                  </a:moveTo>
                  <a:cubicBezTo>
                    <a:pt x="330" y="1"/>
                    <a:pt x="0" y="311"/>
                    <a:pt x="0" y="640"/>
                  </a:cubicBezTo>
                  <a:cubicBezTo>
                    <a:pt x="0" y="969"/>
                    <a:pt x="330" y="1279"/>
                    <a:pt x="640" y="1279"/>
                  </a:cubicBezTo>
                  <a:cubicBezTo>
                    <a:pt x="969" y="1279"/>
                    <a:pt x="1298" y="969"/>
                    <a:pt x="1298" y="640"/>
                  </a:cubicBezTo>
                  <a:cubicBezTo>
                    <a:pt x="1298" y="311"/>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16"/>
            <p:cNvSpPr/>
            <p:nvPr/>
          </p:nvSpPr>
          <p:spPr>
            <a:xfrm rot="-5400000">
              <a:off x="1107055" y="155825"/>
              <a:ext cx="56312" cy="56312"/>
            </a:xfrm>
            <a:custGeom>
              <a:avLst/>
              <a:gdLst/>
              <a:ahLst/>
              <a:cxnLst/>
              <a:rect l="l" t="t" r="r" b="b"/>
              <a:pathLst>
                <a:path w="1299" h="1299" extrusionOk="0">
                  <a:moveTo>
                    <a:pt x="640" y="1"/>
                  </a:moveTo>
                  <a:cubicBezTo>
                    <a:pt x="330" y="1"/>
                    <a:pt x="0" y="330"/>
                    <a:pt x="0" y="640"/>
                  </a:cubicBezTo>
                  <a:cubicBezTo>
                    <a:pt x="0" y="970"/>
                    <a:pt x="330" y="1299"/>
                    <a:pt x="640" y="1299"/>
                  </a:cubicBezTo>
                  <a:cubicBezTo>
                    <a:pt x="969" y="1299"/>
                    <a:pt x="1298" y="970"/>
                    <a:pt x="1298" y="640"/>
                  </a:cubicBezTo>
                  <a:cubicBezTo>
                    <a:pt x="1298" y="330"/>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16"/>
            <p:cNvSpPr/>
            <p:nvPr/>
          </p:nvSpPr>
          <p:spPr>
            <a:xfrm rot="-5400000">
              <a:off x="926957"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16"/>
            <p:cNvSpPr/>
            <p:nvPr/>
          </p:nvSpPr>
          <p:spPr>
            <a:xfrm rot="-5400000">
              <a:off x="748507" y="157515"/>
              <a:ext cx="56312" cy="52930"/>
            </a:xfrm>
            <a:custGeom>
              <a:avLst/>
              <a:gdLst/>
              <a:ahLst/>
              <a:cxnLst/>
              <a:rect l="l" t="t" r="r" b="b"/>
              <a:pathLst>
                <a:path w="1299" h="1221" extrusionOk="0">
                  <a:moveTo>
                    <a:pt x="640" y="1"/>
                  </a:moveTo>
                  <a:cubicBezTo>
                    <a:pt x="330" y="1"/>
                    <a:pt x="0" y="252"/>
                    <a:pt x="0" y="562"/>
                  </a:cubicBezTo>
                  <a:cubicBezTo>
                    <a:pt x="0" y="969"/>
                    <a:pt x="330" y="1221"/>
                    <a:pt x="640" y="1221"/>
                  </a:cubicBezTo>
                  <a:cubicBezTo>
                    <a:pt x="969" y="1221"/>
                    <a:pt x="1298" y="969"/>
                    <a:pt x="1298" y="562"/>
                  </a:cubicBezTo>
                  <a:cubicBezTo>
                    <a:pt x="1298" y="252"/>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16"/>
            <p:cNvSpPr/>
            <p:nvPr/>
          </p:nvSpPr>
          <p:spPr>
            <a:xfrm rot="-5400000">
              <a:off x="22818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7" name="Google Shape;897;p16"/>
          <p:cNvSpPr txBox="1">
            <a:spLocks noGrp="1"/>
          </p:cNvSpPr>
          <p:nvPr>
            <p:ph type="title"/>
          </p:nvPr>
        </p:nvSpPr>
        <p:spPr>
          <a:xfrm>
            <a:off x="4493688" y="2322775"/>
            <a:ext cx="3930300" cy="837300"/>
          </a:xfrm>
          <a:prstGeom prst="rect">
            <a:avLst/>
          </a:prstGeom>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2400"/>
              <a:buNone/>
              <a:defRPr sz="48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898" name="Google Shape;898;p16"/>
          <p:cNvSpPr txBox="1">
            <a:spLocks noGrp="1"/>
          </p:cNvSpPr>
          <p:nvPr>
            <p:ph type="title" idx="2" hasCustomPrompt="1"/>
          </p:nvPr>
        </p:nvSpPr>
        <p:spPr>
          <a:xfrm>
            <a:off x="5928113" y="1387550"/>
            <a:ext cx="1061400" cy="719700"/>
          </a:xfrm>
          <a:prstGeom prst="rect">
            <a:avLst/>
          </a:prstGeom>
          <a:gradFill>
            <a:gsLst>
              <a:gs pos="0">
                <a:schemeClr val="accent3"/>
              </a:gs>
              <a:gs pos="100000">
                <a:schemeClr val="accent4"/>
              </a:gs>
            </a:gsLst>
            <a:lin ang="13500032" scaled="0"/>
          </a:gradFill>
        </p:spPr>
        <p:txBody>
          <a:bodyPr spcFirstLastPara="1" wrap="square" lIns="91425" tIns="91425" rIns="91425" bIns="91425" anchor="ctr" anchorCtr="0">
            <a:noAutofit/>
          </a:bodyPr>
          <a:lstStyle>
            <a:lvl1pPr lvl="0" rtl="0">
              <a:spcBef>
                <a:spcPts val="0"/>
              </a:spcBef>
              <a:spcAft>
                <a:spcPts val="0"/>
              </a:spcAft>
              <a:buSzPts val="4800"/>
              <a:buNone/>
              <a:defRPr sz="4800">
                <a:solidFill>
                  <a:schemeClr val="lt1"/>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899" name="Google Shape;899;p16"/>
          <p:cNvSpPr txBox="1">
            <a:spLocks noGrp="1"/>
          </p:cNvSpPr>
          <p:nvPr>
            <p:ph type="subTitle" idx="1"/>
          </p:nvPr>
        </p:nvSpPr>
        <p:spPr>
          <a:xfrm>
            <a:off x="4493613" y="3273450"/>
            <a:ext cx="3930300" cy="478800"/>
          </a:xfrm>
          <a:prstGeom prst="rect">
            <a:avLst/>
          </a:prstGeom>
          <a:gradFill>
            <a:gsLst>
              <a:gs pos="0">
                <a:schemeClr val="accent3"/>
              </a:gs>
              <a:gs pos="100000">
                <a:schemeClr val="accent4"/>
              </a:gs>
            </a:gsLst>
            <a:lin ang="13500032" scaled="0"/>
          </a:gradFill>
        </p:spPr>
        <p:txBody>
          <a:bodyPr spcFirstLastPara="1" wrap="square" lIns="91425" tIns="91425" rIns="91425" bIns="91425" anchor="ctr" anchorCtr="0">
            <a:noAutofit/>
          </a:bodyPr>
          <a:lstStyle>
            <a:lvl1pPr lvl="0" algn="ctr">
              <a:spcBef>
                <a:spcPts val="0"/>
              </a:spcBef>
              <a:spcAft>
                <a:spcPts val="0"/>
              </a:spcAft>
              <a:buSzPts val="1400"/>
              <a:buNone/>
              <a:defRPr sz="16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00" name="Google Shape;900;p16"/>
          <p:cNvSpPr>
            <a:spLocks noGrp="1"/>
          </p:cNvSpPr>
          <p:nvPr>
            <p:ph type="pic" idx="3"/>
          </p:nvPr>
        </p:nvSpPr>
        <p:spPr>
          <a:xfrm>
            <a:off x="1133538" y="986850"/>
            <a:ext cx="2579100" cy="3169800"/>
          </a:xfrm>
          <a:prstGeom prst="rect">
            <a:avLst/>
          </a:prstGeom>
          <a:noFill/>
          <a:ln w="19050" cap="flat" cmpd="sng">
            <a:solidFill>
              <a:schemeClr val="accent5"/>
            </a:solidFill>
            <a:prstDash val="solid"/>
            <a:round/>
            <a:headEnd type="none" w="sm" len="sm"/>
            <a:tailEnd type="none" w="sm" len="sm"/>
          </a:ln>
          <a:effectLst>
            <a:outerShdw blurRad="57150" dist="19050" dir="5400000" algn="bl" rotWithShape="0">
              <a:srgbClr val="000000">
                <a:alpha val="50000"/>
              </a:srgbClr>
            </a:outerShdw>
          </a:effectLst>
        </p:spPr>
      </p:sp>
      <p:grpSp>
        <p:nvGrpSpPr>
          <p:cNvPr id="901" name="Google Shape;901;p16"/>
          <p:cNvGrpSpPr/>
          <p:nvPr/>
        </p:nvGrpSpPr>
        <p:grpSpPr>
          <a:xfrm>
            <a:off x="8018345" y="-613187"/>
            <a:ext cx="1656312" cy="1660374"/>
            <a:chOff x="2929375" y="236175"/>
            <a:chExt cx="805325" cy="807300"/>
          </a:xfrm>
        </p:grpSpPr>
        <p:sp>
          <p:nvSpPr>
            <p:cNvPr id="902" name="Google Shape;902;p16"/>
            <p:cNvSpPr/>
            <p:nvPr/>
          </p:nvSpPr>
          <p:spPr>
            <a:xfrm>
              <a:off x="2986025" y="241975"/>
              <a:ext cx="280400" cy="191800"/>
            </a:xfrm>
            <a:custGeom>
              <a:avLst/>
              <a:gdLst/>
              <a:ahLst/>
              <a:cxnLst/>
              <a:rect l="l" t="t" r="r" b="b"/>
              <a:pathLst>
                <a:path w="11216" h="7672" extrusionOk="0">
                  <a:moveTo>
                    <a:pt x="11216" y="1"/>
                  </a:moveTo>
                  <a:cubicBezTo>
                    <a:pt x="10964" y="1"/>
                    <a:pt x="10809" y="98"/>
                    <a:pt x="10577" y="98"/>
                  </a:cubicBezTo>
                  <a:lnTo>
                    <a:pt x="310" y="7110"/>
                  </a:lnTo>
                  <a:cubicBezTo>
                    <a:pt x="233" y="7265"/>
                    <a:pt x="155" y="7439"/>
                    <a:pt x="0" y="7672"/>
                  </a:cubicBezTo>
                  <a:lnTo>
                    <a:pt x="112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16"/>
            <p:cNvSpPr/>
            <p:nvPr/>
          </p:nvSpPr>
          <p:spPr>
            <a:xfrm>
              <a:off x="2951650" y="236175"/>
              <a:ext cx="395650" cy="270250"/>
            </a:xfrm>
            <a:custGeom>
              <a:avLst/>
              <a:gdLst/>
              <a:ahLst/>
              <a:cxnLst/>
              <a:rect l="l" t="t" r="r" b="b"/>
              <a:pathLst>
                <a:path w="15826" h="10810" extrusionOk="0">
                  <a:moveTo>
                    <a:pt x="15341" y="1"/>
                  </a:moveTo>
                  <a:lnTo>
                    <a:pt x="155" y="10402"/>
                  </a:lnTo>
                  <a:cubicBezTo>
                    <a:pt x="155" y="10499"/>
                    <a:pt x="78" y="10654"/>
                    <a:pt x="0" y="10809"/>
                  </a:cubicBezTo>
                  <a:lnTo>
                    <a:pt x="158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16"/>
            <p:cNvSpPr/>
            <p:nvPr/>
          </p:nvSpPr>
          <p:spPr>
            <a:xfrm>
              <a:off x="2935650" y="241975"/>
              <a:ext cx="472175" cy="324975"/>
            </a:xfrm>
            <a:custGeom>
              <a:avLst/>
              <a:gdLst/>
              <a:ahLst/>
              <a:cxnLst/>
              <a:rect l="l" t="t" r="r" b="b"/>
              <a:pathLst>
                <a:path w="18887" h="12999" extrusionOk="0">
                  <a:moveTo>
                    <a:pt x="18558" y="1"/>
                  </a:moveTo>
                  <a:lnTo>
                    <a:pt x="78" y="12689"/>
                  </a:lnTo>
                  <a:cubicBezTo>
                    <a:pt x="78" y="12766"/>
                    <a:pt x="78" y="12844"/>
                    <a:pt x="1" y="12999"/>
                  </a:cubicBezTo>
                  <a:lnTo>
                    <a:pt x="18887" y="98"/>
                  </a:lnTo>
                  <a:cubicBezTo>
                    <a:pt x="18790" y="1"/>
                    <a:pt x="18713" y="1"/>
                    <a:pt x="185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16"/>
            <p:cNvSpPr/>
            <p:nvPr/>
          </p:nvSpPr>
          <p:spPr>
            <a:xfrm>
              <a:off x="2929375" y="254100"/>
              <a:ext cx="530750" cy="367575"/>
            </a:xfrm>
            <a:custGeom>
              <a:avLst/>
              <a:gdLst/>
              <a:ahLst/>
              <a:cxnLst/>
              <a:rect l="l" t="t" r="r" b="b"/>
              <a:pathLst>
                <a:path w="21230" h="14703" extrusionOk="0">
                  <a:moveTo>
                    <a:pt x="20978" y="0"/>
                  </a:moveTo>
                  <a:lnTo>
                    <a:pt x="77" y="14373"/>
                  </a:lnTo>
                  <a:cubicBezTo>
                    <a:pt x="77" y="14451"/>
                    <a:pt x="0" y="14528"/>
                    <a:pt x="0" y="14702"/>
                  </a:cubicBezTo>
                  <a:lnTo>
                    <a:pt x="21230" y="97"/>
                  </a:lnTo>
                  <a:cubicBezTo>
                    <a:pt x="21152" y="97"/>
                    <a:pt x="21075" y="97"/>
                    <a:pt x="209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16"/>
            <p:cNvSpPr/>
            <p:nvPr/>
          </p:nvSpPr>
          <p:spPr>
            <a:xfrm>
              <a:off x="2929375" y="272500"/>
              <a:ext cx="577250" cy="397600"/>
            </a:xfrm>
            <a:custGeom>
              <a:avLst/>
              <a:gdLst/>
              <a:ahLst/>
              <a:cxnLst/>
              <a:rect l="l" t="t" r="r" b="b"/>
              <a:pathLst>
                <a:path w="23090" h="15904" extrusionOk="0">
                  <a:moveTo>
                    <a:pt x="22838" y="0"/>
                  </a:moveTo>
                  <a:lnTo>
                    <a:pt x="0" y="15574"/>
                  </a:lnTo>
                  <a:cubicBezTo>
                    <a:pt x="77" y="15729"/>
                    <a:pt x="77" y="15826"/>
                    <a:pt x="77" y="15903"/>
                  </a:cubicBezTo>
                  <a:lnTo>
                    <a:pt x="23089" y="155"/>
                  </a:lnTo>
                  <a:cubicBezTo>
                    <a:pt x="23012" y="78"/>
                    <a:pt x="22915" y="78"/>
                    <a:pt x="228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16"/>
            <p:cNvSpPr/>
            <p:nvPr/>
          </p:nvSpPr>
          <p:spPr>
            <a:xfrm>
              <a:off x="2935650" y="294775"/>
              <a:ext cx="611175" cy="421825"/>
            </a:xfrm>
            <a:custGeom>
              <a:avLst/>
              <a:gdLst/>
              <a:ahLst/>
              <a:cxnLst/>
              <a:rect l="l" t="t" r="r" b="b"/>
              <a:pathLst>
                <a:path w="24447" h="16873" extrusionOk="0">
                  <a:moveTo>
                    <a:pt x="24214" y="0"/>
                  </a:moveTo>
                  <a:lnTo>
                    <a:pt x="1" y="16543"/>
                  </a:lnTo>
                  <a:cubicBezTo>
                    <a:pt x="1" y="16620"/>
                    <a:pt x="1" y="16698"/>
                    <a:pt x="78" y="16872"/>
                  </a:cubicBezTo>
                  <a:lnTo>
                    <a:pt x="24446" y="155"/>
                  </a:lnTo>
                  <a:cubicBezTo>
                    <a:pt x="24369" y="78"/>
                    <a:pt x="24291" y="0"/>
                    <a:pt x="242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16"/>
            <p:cNvSpPr/>
            <p:nvPr/>
          </p:nvSpPr>
          <p:spPr>
            <a:xfrm>
              <a:off x="2945350" y="318975"/>
              <a:ext cx="637775" cy="439750"/>
            </a:xfrm>
            <a:custGeom>
              <a:avLst/>
              <a:gdLst/>
              <a:ahLst/>
              <a:cxnLst/>
              <a:rect l="l" t="t" r="r" b="b"/>
              <a:pathLst>
                <a:path w="25511" h="17590" extrusionOk="0">
                  <a:moveTo>
                    <a:pt x="25279" y="1"/>
                  </a:moveTo>
                  <a:lnTo>
                    <a:pt x="0" y="17357"/>
                  </a:lnTo>
                  <a:cubicBezTo>
                    <a:pt x="0" y="17434"/>
                    <a:pt x="97" y="17512"/>
                    <a:pt x="97" y="17589"/>
                  </a:cubicBezTo>
                  <a:lnTo>
                    <a:pt x="25511" y="156"/>
                  </a:lnTo>
                  <a:cubicBezTo>
                    <a:pt x="25434" y="78"/>
                    <a:pt x="25356" y="78"/>
                    <a:pt x="252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16"/>
            <p:cNvSpPr/>
            <p:nvPr/>
          </p:nvSpPr>
          <p:spPr>
            <a:xfrm>
              <a:off x="2959875" y="347075"/>
              <a:ext cx="655700" cy="449900"/>
            </a:xfrm>
            <a:custGeom>
              <a:avLst/>
              <a:gdLst/>
              <a:ahLst/>
              <a:cxnLst/>
              <a:rect l="l" t="t" r="r" b="b"/>
              <a:pathLst>
                <a:path w="26228" h="17996" extrusionOk="0">
                  <a:moveTo>
                    <a:pt x="25976" y="0"/>
                  </a:moveTo>
                  <a:lnTo>
                    <a:pt x="0" y="17763"/>
                  </a:lnTo>
                  <a:cubicBezTo>
                    <a:pt x="0" y="17841"/>
                    <a:pt x="78" y="17918"/>
                    <a:pt x="78" y="17996"/>
                  </a:cubicBezTo>
                  <a:lnTo>
                    <a:pt x="26228" y="155"/>
                  </a:lnTo>
                  <a:cubicBezTo>
                    <a:pt x="26150" y="78"/>
                    <a:pt x="26053" y="0"/>
                    <a:pt x="259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16"/>
            <p:cNvSpPr/>
            <p:nvPr/>
          </p:nvSpPr>
          <p:spPr>
            <a:xfrm>
              <a:off x="2977800" y="377575"/>
              <a:ext cx="663925" cy="457650"/>
            </a:xfrm>
            <a:custGeom>
              <a:avLst/>
              <a:gdLst/>
              <a:ahLst/>
              <a:cxnLst/>
              <a:rect l="l" t="t" r="r" b="b"/>
              <a:pathLst>
                <a:path w="26557" h="18306" extrusionOk="0">
                  <a:moveTo>
                    <a:pt x="26402" y="1"/>
                  </a:moveTo>
                  <a:lnTo>
                    <a:pt x="0" y="18073"/>
                  </a:lnTo>
                  <a:cubicBezTo>
                    <a:pt x="0" y="18151"/>
                    <a:pt x="78" y="18228"/>
                    <a:pt x="78" y="18306"/>
                  </a:cubicBezTo>
                  <a:lnTo>
                    <a:pt x="26557" y="156"/>
                  </a:lnTo>
                  <a:cubicBezTo>
                    <a:pt x="26557" y="78"/>
                    <a:pt x="26479" y="1"/>
                    <a:pt x="264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16"/>
            <p:cNvSpPr/>
            <p:nvPr/>
          </p:nvSpPr>
          <p:spPr>
            <a:xfrm>
              <a:off x="2998125" y="409550"/>
              <a:ext cx="669750" cy="460075"/>
            </a:xfrm>
            <a:custGeom>
              <a:avLst/>
              <a:gdLst/>
              <a:ahLst/>
              <a:cxnLst/>
              <a:rect l="l" t="t" r="r" b="b"/>
              <a:pathLst>
                <a:path w="26790" h="18403" extrusionOk="0">
                  <a:moveTo>
                    <a:pt x="26635" y="0"/>
                  </a:moveTo>
                  <a:lnTo>
                    <a:pt x="1" y="18170"/>
                  </a:lnTo>
                  <a:cubicBezTo>
                    <a:pt x="78" y="18247"/>
                    <a:pt x="78" y="18247"/>
                    <a:pt x="78" y="18325"/>
                  </a:cubicBezTo>
                  <a:lnTo>
                    <a:pt x="156" y="18402"/>
                  </a:lnTo>
                  <a:lnTo>
                    <a:pt x="26790" y="174"/>
                  </a:lnTo>
                  <a:cubicBezTo>
                    <a:pt x="26712" y="174"/>
                    <a:pt x="26712" y="78"/>
                    <a:pt x="26712" y="78"/>
                  </a:cubicBezTo>
                  <a:lnTo>
                    <a:pt x="2663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16"/>
            <p:cNvSpPr/>
            <p:nvPr/>
          </p:nvSpPr>
          <p:spPr>
            <a:xfrm>
              <a:off x="3022350" y="443925"/>
              <a:ext cx="665875" cy="458125"/>
            </a:xfrm>
            <a:custGeom>
              <a:avLst/>
              <a:gdLst/>
              <a:ahLst/>
              <a:cxnLst/>
              <a:rect l="l" t="t" r="r" b="b"/>
              <a:pathLst>
                <a:path w="26635" h="18325" extrusionOk="0">
                  <a:moveTo>
                    <a:pt x="26557" y="0"/>
                  </a:moveTo>
                  <a:lnTo>
                    <a:pt x="0" y="18170"/>
                  </a:lnTo>
                  <a:cubicBezTo>
                    <a:pt x="78" y="18247"/>
                    <a:pt x="155" y="18247"/>
                    <a:pt x="155" y="18325"/>
                  </a:cubicBezTo>
                  <a:lnTo>
                    <a:pt x="26634" y="252"/>
                  </a:lnTo>
                  <a:cubicBezTo>
                    <a:pt x="26634" y="155"/>
                    <a:pt x="26557" y="78"/>
                    <a:pt x="265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16"/>
            <p:cNvSpPr/>
            <p:nvPr/>
          </p:nvSpPr>
          <p:spPr>
            <a:xfrm>
              <a:off x="3050425" y="480250"/>
              <a:ext cx="655725" cy="451825"/>
            </a:xfrm>
            <a:custGeom>
              <a:avLst/>
              <a:gdLst/>
              <a:ahLst/>
              <a:cxnLst/>
              <a:rect l="l" t="t" r="r" b="b"/>
              <a:pathLst>
                <a:path w="26229" h="18073" extrusionOk="0">
                  <a:moveTo>
                    <a:pt x="26151" y="0"/>
                  </a:moveTo>
                  <a:lnTo>
                    <a:pt x="1" y="17918"/>
                  </a:lnTo>
                  <a:cubicBezTo>
                    <a:pt x="78" y="17995"/>
                    <a:pt x="156" y="17995"/>
                    <a:pt x="252" y="18073"/>
                  </a:cubicBezTo>
                  <a:lnTo>
                    <a:pt x="26228" y="252"/>
                  </a:lnTo>
                  <a:cubicBezTo>
                    <a:pt x="26228" y="155"/>
                    <a:pt x="26151" y="78"/>
                    <a:pt x="261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16"/>
            <p:cNvSpPr/>
            <p:nvPr/>
          </p:nvSpPr>
          <p:spPr>
            <a:xfrm>
              <a:off x="3082875" y="520425"/>
              <a:ext cx="637300" cy="440225"/>
            </a:xfrm>
            <a:custGeom>
              <a:avLst/>
              <a:gdLst/>
              <a:ahLst/>
              <a:cxnLst/>
              <a:rect l="l" t="t" r="r" b="b"/>
              <a:pathLst>
                <a:path w="25492" h="17609" extrusionOk="0">
                  <a:moveTo>
                    <a:pt x="25414" y="1"/>
                  </a:moveTo>
                  <a:lnTo>
                    <a:pt x="0" y="17434"/>
                  </a:lnTo>
                  <a:cubicBezTo>
                    <a:pt x="78" y="17434"/>
                    <a:pt x="155" y="17531"/>
                    <a:pt x="233" y="17609"/>
                  </a:cubicBezTo>
                  <a:lnTo>
                    <a:pt x="25492" y="253"/>
                  </a:lnTo>
                  <a:cubicBezTo>
                    <a:pt x="25492" y="175"/>
                    <a:pt x="25414" y="98"/>
                    <a:pt x="254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16"/>
            <p:cNvSpPr/>
            <p:nvPr/>
          </p:nvSpPr>
          <p:spPr>
            <a:xfrm>
              <a:off x="3119200" y="563050"/>
              <a:ext cx="611150" cy="421825"/>
            </a:xfrm>
            <a:custGeom>
              <a:avLst/>
              <a:gdLst/>
              <a:ahLst/>
              <a:cxnLst/>
              <a:rect l="l" t="t" r="r" b="b"/>
              <a:pathLst>
                <a:path w="24446" h="16873" extrusionOk="0">
                  <a:moveTo>
                    <a:pt x="24368" y="1"/>
                  </a:moveTo>
                  <a:lnTo>
                    <a:pt x="0" y="16698"/>
                  </a:lnTo>
                  <a:cubicBezTo>
                    <a:pt x="78" y="16795"/>
                    <a:pt x="155" y="16795"/>
                    <a:pt x="233" y="16872"/>
                  </a:cubicBezTo>
                  <a:lnTo>
                    <a:pt x="24446" y="233"/>
                  </a:lnTo>
                  <a:cubicBezTo>
                    <a:pt x="24446" y="156"/>
                    <a:pt x="24368" y="78"/>
                    <a:pt x="243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16"/>
            <p:cNvSpPr/>
            <p:nvPr/>
          </p:nvSpPr>
          <p:spPr>
            <a:xfrm>
              <a:off x="3159375" y="609550"/>
              <a:ext cx="575325" cy="397600"/>
            </a:xfrm>
            <a:custGeom>
              <a:avLst/>
              <a:gdLst/>
              <a:ahLst/>
              <a:cxnLst/>
              <a:rect l="l" t="t" r="r" b="b"/>
              <a:pathLst>
                <a:path w="23013" h="15904" extrusionOk="0">
                  <a:moveTo>
                    <a:pt x="23013" y="0"/>
                  </a:moveTo>
                  <a:lnTo>
                    <a:pt x="1" y="15729"/>
                  </a:lnTo>
                  <a:cubicBezTo>
                    <a:pt x="78" y="15806"/>
                    <a:pt x="156" y="15806"/>
                    <a:pt x="253" y="15903"/>
                  </a:cubicBezTo>
                  <a:lnTo>
                    <a:pt x="23013" y="233"/>
                  </a:lnTo>
                  <a:lnTo>
                    <a:pt x="230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16"/>
            <p:cNvSpPr/>
            <p:nvPr/>
          </p:nvSpPr>
          <p:spPr>
            <a:xfrm>
              <a:off x="3203925" y="657975"/>
              <a:ext cx="530775" cy="365150"/>
            </a:xfrm>
            <a:custGeom>
              <a:avLst/>
              <a:gdLst/>
              <a:ahLst/>
              <a:cxnLst/>
              <a:rect l="l" t="t" r="r" b="b"/>
              <a:pathLst>
                <a:path w="21231" h="14606" extrusionOk="0">
                  <a:moveTo>
                    <a:pt x="21231" y="0"/>
                  </a:moveTo>
                  <a:lnTo>
                    <a:pt x="1" y="14528"/>
                  </a:lnTo>
                  <a:cubicBezTo>
                    <a:pt x="156" y="14606"/>
                    <a:pt x="233" y="14606"/>
                    <a:pt x="311" y="14606"/>
                  </a:cubicBezTo>
                  <a:lnTo>
                    <a:pt x="21231" y="310"/>
                  </a:lnTo>
                  <a:lnTo>
                    <a:pt x="212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16"/>
            <p:cNvSpPr/>
            <p:nvPr/>
          </p:nvSpPr>
          <p:spPr>
            <a:xfrm>
              <a:off x="3256225" y="712200"/>
              <a:ext cx="472200" cy="324975"/>
            </a:xfrm>
            <a:custGeom>
              <a:avLst/>
              <a:gdLst/>
              <a:ahLst/>
              <a:cxnLst/>
              <a:rect l="l" t="t" r="r" b="b"/>
              <a:pathLst>
                <a:path w="18888" h="12999" extrusionOk="0">
                  <a:moveTo>
                    <a:pt x="18887" y="1"/>
                  </a:moveTo>
                  <a:lnTo>
                    <a:pt x="1" y="12921"/>
                  </a:lnTo>
                  <a:cubicBezTo>
                    <a:pt x="156" y="12921"/>
                    <a:pt x="253" y="12998"/>
                    <a:pt x="408" y="12998"/>
                  </a:cubicBezTo>
                  <a:lnTo>
                    <a:pt x="18887" y="330"/>
                  </a:lnTo>
                  <a:lnTo>
                    <a:pt x="1888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16"/>
            <p:cNvSpPr/>
            <p:nvPr/>
          </p:nvSpPr>
          <p:spPr>
            <a:xfrm>
              <a:off x="3318700" y="772750"/>
              <a:ext cx="393725" cy="270725"/>
            </a:xfrm>
            <a:custGeom>
              <a:avLst/>
              <a:gdLst/>
              <a:ahLst/>
              <a:cxnLst/>
              <a:rect l="l" t="t" r="r" b="b"/>
              <a:pathLst>
                <a:path w="15749" h="10829" extrusionOk="0">
                  <a:moveTo>
                    <a:pt x="15749" y="0"/>
                  </a:moveTo>
                  <a:lnTo>
                    <a:pt x="1" y="10828"/>
                  </a:lnTo>
                  <a:lnTo>
                    <a:pt x="485" y="10828"/>
                  </a:lnTo>
                  <a:lnTo>
                    <a:pt x="15671" y="407"/>
                  </a:lnTo>
                  <a:cubicBezTo>
                    <a:pt x="15671" y="252"/>
                    <a:pt x="15749" y="174"/>
                    <a:pt x="157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16"/>
            <p:cNvSpPr/>
            <p:nvPr/>
          </p:nvSpPr>
          <p:spPr>
            <a:xfrm>
              <a:off x="3399575" y="845375"/>
              <a:ext cx="280425" cy="191800"/>
            </a:xfrm>
            <a:custGeom>
              <a:avLst/>
              <a:gdLst/>
              <a:ahLst/>
              <a:cxnLst/>
              <a:rect l="l" t="t" r="r" b="b"/>
              <a:pathLst>
                <a:path w="11217" h="7672" extrusionOk="0">
                  <a:moveTo>
                    <a:pt x="11216" y="1"/>
                  </a:moveTo>
                  <a:lnTo>
                    <a:pt x="1" y="7671"/>
                  </a:lnTo>
                  <a:cubicBezTo>
                    <a:pt x="233" y="7594"/>
                    <a:pt x="407" y="7594"/>
                    <a:pt x="562" y="7594"/>
                  </a:cubicBezTo>
                  <a:lnTo>
                    <a:pt x="10887" y="485"/>
                  </a:lnTo>
                  <a:cubicBezTo>
                    <a:pt x="10984" y="330"/>
                    <a:pt x="11061" y="175"/>
                    <a:pt x="11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1">
  <p:cSld name="CUSTOM_5">
    <p:spTree>
      <p:nvGrpSpPr>
        <p:cNvPr id="1" name="Shape 921"/>
        <p:cNvGrpSpPr/>
        <p:nvPr/>
      </p:nvGrpSpPr>
      <p:grpSpPr>
        <a:xfrm>
          <a:off x="0" y="0"/>
          <a:ext cx="0" cy="0"/>
          <a:chOff x="0" y="0"/>
          <a:chExt cx="0" cy="0"/>
        </a:xfrm>
      </p:grpSpPr>
      <p:pic>
        <p:nvPicPr>
          <p:cNvPr id="922" name="Google Shape;922;p17"/>
          <p:cNvPicPr preferRelativeResize="0"/>
          <p:nvPr/>
        </p:nvPicPr>
        <p:blipFill>
          <a:blip r:embed="rId2">
            <a:alphaModFix/>
          </a:blip>
          <a:stretch>
            <a:fillRect/>
          </a:stretch>
        </p:blipFill>
        <p:spPr>
          <a:xfrm rot="-5400000">
            <a:off x="1993300" y="-1993300"/>
            <a:ext cx="5152625" cy="9139226"/>
          </a:xfrm>
          <a:prstGeom prst="rect">
            <a:avLst/>
          </a:prstGeom>
          <a:noFill/>
          <a:ln>
            <a:noFill/>
          </a:ln>
        </p:spPr>
      </p:pic>
      <p:grpSp>
        <p:nvGrpSpPr>
          <p:cNvPr id="923" name="Google Shape;923;p17"/>
          <p:cNvGrpSpPr/>
          <p:nvPr/>
        </p:nvGrpSpPr>
        <p:grpSpPr>
          <a:xfrm>
            <a:off x="-1123280" y="776238"/>
            <a:ext cx="1656312" cy="1660374"/>
            <a:chOff x="2929375" y="236175"/>
            <a:chExt cx="805325" cy="807300"/>
          </a:xfrm>
        </p:grpSpPr>
        <p:sp>
          <p:nvSpPr>
            <p:cNvPr id="924" name="Google Shape;924;p17"/>
            <p:cNvSpPr/>
            <p:nvPr/>
          </p:nvSpPr>
          <p:spPr>
            <a:xfrm>
              <a:off x="2986025" y="241975"/>
              <a:ext cx="280400" cy="191800"/>
            </a:xfrm>
            <a:custGeom>
              <a:avLst/>
              <a:gdLst/>
              <a:ahLst/>
              <a:cxnLst/>
              <a:rect l="l" t="t" r="r" b="b"/>
              <a:pathLst>
                <a:path w="11216" h="7672" extrusionOk="0">
                  <a:moveTo>
                    <a:pt x="11216" y="1"/>
                  </a:moveTo>
                  <a:cubicBezTo>
                    <a:pt x="10964" y="1"/>
                    <a:pt x="10809" y="98"/>
                    <a:pt x="10577" y="98"/>
                  </a:cubicBezTo>
                  <a:lnTo>
                    <a:pt x="310" y="7110"/>
                  </a:lnTo>
                  <a:cubicBezTo>
                    <a:pt x="233" y="7265"/>
                    <a:pt x="155" y="7439"/>
                    <a:pt x="0" y="7672"/>
                  </a:cubicBezTo>
                  <a:lnTo>
                    <a:pt x="112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17"/>
            <p:cNvSpPr/>
            <p:nvPr/>
          </p:nvSpPr>
          <p:spPr>
            <a:xfrm>
              <a:off x="2951650" y="236175"/>
              <a:ext cx="395650" cy="270250"/>
            </a:xfrm>
            <a:custGeom>
              <a:avLst/>
              <a:gdLst/>
              <a:ahLst/>
              <a:cxnLst/>
              <a:rect l="l" t="t" r="r" b="b"/>
              <a:pathLst>
                <a:path w="15826" h="10810" extrusionOk="0">
                  <a:moveTo>
                    <a:pt x="15341" y="1"/>
                  </a:moveTo>
                  <a:lnTo>
                    <a:pt x="155" y="10402"/>
                  </a:lnTo>
                  <a:cubicBezTo>
                    <a:pt x="155" y="10499"/>
                    <a:pt x="78" y="10654"/>
                    <a:pt x="0" y="10809"/>
                  </a:cubicBezTo>
                  <a:lnTo>
                    <a:pt x="158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17"/>
            <p:cNvSpPr/>
            <p:nvPr/>
          </p:nvSpPr>
          <p:spPr>
            <a:xfrm>
              <a:off x="2935650" y="241975"/>
              <a:ext cx="472175" cy="324975"/>
            </a:xfrm>
            <a:custGeom>
              <a:avLst/>
              <a:gdLst/>
              <a:ahLst/>
              <a:cxnLst/>
              <a:rect l="l" t="t" r="r" b="b"/>
              <a:pathLst>
                <a:path w="18887" h="12999" extrusionOk="0">
                  <a:moveTo>
                    <a:pt x="18558" y="1"/>
                  </a:moveTo>
                  <a:lnTo>
                    <a:pt x="78" y="12689"/>
                  </a:lnTo>
                  <a:cubicBezTo>
                    <a:pt x="78" y="12766"/>
                    <a:pt x="78" y="12844"/>
                    <a:pt x="1" y="12999"/>
                  </a:cubicBezTo>
                  <a:lnTo>
                    <a:pt x="18887" y="98"/>
                  </a:lnTo>
                  <a:cubicBezTo>
                    <a:pt x="18790" y="1"/>
                    <a:pt x="18713" y="1"/>
                    <a:pt x="185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17"/>
            <p:cNvSpPr/>
            <p:nvPr/>
          </p:nvSpPr>
          <p:spPr>
            <a:xfrm>
              <a:off x="2929375" y="254100"/>
              <a:ext cx="530750" cy="367575"/>
            </a:xfrm>
            <a:custGeom>
              <a:avLst/>
              <a:gdLst/>
              <a:ahLst/>
              <a:cxnLst/>
              <a:rect l="l" t="t" r="r" b="b"/>
              <a:pathLst>
                <a:path w="21230" h="14703" extrusionOk="0">
                  <a:moveTo>
                    <a:pt x="20978" y="0"/>
                  </a:moveTo>
                  <a:lnTo>
                    <a:pt x="77" y="14373"/>
                  </a:lnTo>
                  <a:cubicBezTo>
                    <a:pt x="77" y="14451"/>
                    <a:pt x="0" y="14528"/>
                    <a:pt x="0" y="14702"/>
                  </a:cubicBezTo>
                  <a:lnTo>
                    <a:pt x="21230" y="97"/>
                  </a:lnTo>
                  <a:cubicBezTo>
                    <a:pt x="21152" y="97"/>
                    <a:pt x="21075" y="97"/>
                    <a:pt x="209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17"/>
            <p:cNvSpPr/>
            <p:nvPr/>
          </p:nvSpPr>
          <p:spPr>
            <a:xfrm>
              <a:off x="2929375" y="272500"/>
              <a:ext cx="577250" cy="397600"/>
            </a:xfrm>
            <a:custGeom>
              <a:avLst/>
              <a:gdLst/>
              <a:ahLst/>
              <a:cxnLst/>
              <a:rect l="l" t="t" r="r" b="b"/>
              <a:pathLst>
                <a:path w="23090" h="15904" extrusionOk="0">
                  <a:moveTo>
                    <a:pt x="22838" y="0"/>
                  </a:moveTo>
                  <a:lnTo>
                    <a:pt x="0" y="15574"/>
                  </a:lnTo>
                  <a:cubicBezTo>
                    <a:pt x="77" y="15729"/>
                    <a:pt x="77" y="15826"/>
                    <a:pt x="77" y="15903"/>
                  </a:cubicBezTo>
                  <a:lnTo>
                    <a:pt x="23089" y="155"/>
                  </a:lnTo>
                  <a:cubicBezTo>
                    <a:pt x="23012" y="78"/>
                    <a:pt x="22915" y="78"/>
                    <a:pt x="228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17"/>
            <p:cNvSpPr/>
            <p:nvPr/>
          </p:nvSpPr>
          <p:spPr>
            <a:xfrm>
              <a:off x="2935650" y="294775"/>
              <a:ext cx="611175" cy="421825"/>
            </a:xfrm>
            <a:custGeom>
              <a:avLst/>
              <a:gdLst/>
              <a:ahLst/>
              <a:cxnLst/>
              <a:rect l="l" t="t" r="r" b="b"/>
              <a:pathLst>
                <a:path w="24447" h="16873" extrusionOk="0">
                  <a:moveTo>
                    <a:pt x="24214" y="0"/>
                  </a:moveTo>
                  <a:lnTo>
                    <a:pt x="1" y="16543"/>
                  </a:lnTo>
                  <a:cubicBezTo>
                    <a:pt x="1" y="16620"/>
                    <a:pt x="1" y="16698"/>
                    <a:pt x="78" y="16872"/>
                  </a:cubicBezTo>
                  <a:lnTo>
                    <a:pt x="24446" y="155"/>
                  </a:lnTo>
                  <a:cubicBezTo>
                    <a:pt x="24369" y="78"/>
                    <a:pt x="24291" y="0"/>
                    <a:pt x="242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17"/>
            <p:cNvSpPr/>
            <p:nvPr/>
          </p:nvSpPr>
          <p:spPr>
            <a:xfrm>
              <a:off x="2945350" y="318975"/>
              <a:ext cx="637775" cy="439750"/>
            </a:xfrm>
            <a:custGeom>
              <a:avLst/>
              <a:gdLst/>
              <a:ahLst/>
              <a:cxnLst/>
              <a:rect l="l" t="t" r="r" b="b"/>
              <a:pathLst>
                <a:path w="25511" h="17590" extrusionOk="0">
                  <a:moveTo>
                    <a:pt x="25279" y="1"/>
                  </a:moveTo>
                  <a:lnTo>
                    <a:pt x="0" y="17357"/>
                  </a:lnTo>
                  <a:cubicBezTo>
                    <a:pt x="0" y="17434"/>
                    <a:pt x="97" y="17512"/>
                    <a:pt x="97" y="17589"/>
                  </a:cubicBezTo>
                  <a:lnTo>
                    <a:pt x="25511" y="156"/>
                  </a:lnTo>
                  <a:cubicBezTo>
                    <a:pt x="25434" y="78"/>
                    <a:pt x="25356" y="78"/>
                    <a:pt x="252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17"/>
            <p:cNvSpPr/>
            <p:nvPr/>
          </p:nvSpPr>
          <p:spPr>
            <a:xfrm>
              <a:off x="2959875" y="347075"/>
              <a:ext cx="655700" cy="449900"/>
            </a:xfrm>
            <a:custGeom>
              <a:avLst/>
              <a:gdLst/>
              <a:ahLst/>
              <a:cxnLst/>
              <a:rect l="l" t="t" r="r" b="b"/>
              <a:pathLst>
                <a:path w="26228" h="17996" extrusionOk="0">
                  <a:moveTo>
                    <a:pt x="25976" y="0"/>
                  </a:moveTo>
                  <a:lnTo>
                    <a:pt x="0" y="17763"/>
                  </a:lnTo>
                  <a:cubicBezTo>
                    <a:pt x="0" y="17841"/>
                    <a:pt x="78" y="17918"/>
                    <a:pt x="78" y="17996"/>
                  </a:cubicBezTo>
                  <a:lnTo>
                    <a:pt x="26228" y="155"/>
                  </a:lnTo>
                  <a:cubicBezTo>
                    <a:pt x="26150" y="78"/>
                    <a:pt x="26053" y="0"/>
                    <a:pt x="259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17"/>
            <p:cNvSpPr/>
            <p:nvPr/>
          </p:nvSpPr>
          <p:spPr>
            <a:xfrm>
              <a:off x="2977800" y="377575"/>
              <a:ext cx="663925" cy="457650"/>
            </a:xfrm>
            <a:custGeom>
              <a:avLst/>
              <a:gdLst/>
              <a:ahLst/>
              <a:cxnLst/>
              <a:rect l="l" t="t" r="r" b="b"/>
              <a:pathLst>
                <a:path w="26557" h="18306" extrusionOk="0">
                  <a:moveTo>
                    <a:pt x="26402" y="1"/>
                  </a:moveTo>
                  <a:lnTo>
                    <a:pt x="0" y="18073"/>
                  </a:lnTo>
                  <a:cubicBezTo>
                    <a:pt x="0" y="18151"/>
                    <a:pt x="78" y="18228"/>
                    <a:pt x="78" y="18306"/>
                  </a:cubicBezTo>
                  <a:lnTo>
                    <a:pt x="26557" y="156"/>
                  </a:lnTo>
                  <a:cubicBezTo>
                    <a:pt x="26557" y="78"/>
                    <a:pt x="26479" y="1"/>
                    <a:pt x="264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17"/>
            <p:cNvSpPr/>
            <p:nvPr/>
          </p:nvSpPr>
          <p:spPr>
            <a:xfrm>
              <a:off x="2998125" y="409550"/>
              <a:ext cx="669750" cy="460075"/>
            </a:xfrm>
            <a:custGeom>
              <a:avLst/>
              <a:gdLst/>
              <a:ahLst/>
              <a:cxnLst/>
              <a:rect l="l" t="t" r="r" b="b"/>
              <a:pathLst>
                <a:path w="26790" h="18403" extrusionOk="0">
                  <a:moveTo>
                    <a:pt x="26635" y="0"/>
                  </a:moveTo>
                  <a:lnTo>
                    <a:pt x="1" y="18170"/>
                  </a:lnTo>
                  <a:cubicBezTo>
                    <a:pt x="78" y="18247"/>
                    <a:pt x="78" y="18247"/>
                    <a:pt x="78" y="18325"/>
                  </a:cubicBezTo>
                  <a:lnTo>
                    <a:pt x="156" y="18402"/>
                  </a:lnTo>
                  <a:lnTo>
                    <a:pt x="26790" y="174"/>
                  </a:lnTo>
                  <a:cubicBezTo>
                    <a:pt x="26712" y="174"/>
                    <a:pt x="26712" y="78"/>
                    <a:pt x="26712" y="78"/>
                  </a:cubicBezTo>
                  <a:lnTo>
                    <a:pt x="2663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17"/>
            <p:cNvSpPr/>
            <p:nvPr/>
          </p:nvSpPr>
          <p:spPr>
            <a:xfrm>
              <a:off x="3022350" y="443925"/>
              <a:ext cx="665875" cy="458125"/>
            </a:xfrm>
            <a:custGeom>
              <a:avLst/>
              <a:gdLst/>
              <a:ahLst/>
              <a:cxnLst/>
              <a:rect l="l" t="t" r="r" b="b"/>
              <a:pathLst>
                <a:path w="26635" h="18325" extrusionOk="0">
                  <a:moveTo>
                    <a:pt x="26557" y="0"/>
                  </a:moveTo>
                  <a:lnTo>
                    <a:pt x="0" y="18170"/>
                  </a:lnTo>
                  <a:cubicBezTo>
                    <a:pt x="78" y="18247"/>
                    <a:pt x="155" y="18247"/>
                    <a:pt x="155" y="18325"/>
                  </a:cubicBezTo>
                  <a:lnTo>
                    <a:pt x="26634" y="252"/>
                  </a:lnTo>
                  <a:cubicBezTo>
                    <a:pt x="26634" y="155"/>
                    <a:pt x="26557" y="78"/>
                    <a:pt x="265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17"/>
            <p:cNvSpPr/>
            <p:nvPr/>
          </p:nvSpPr>
          <p:spPr>
            <a:xfrm>
              <a:off x="3050425" y="480250"/>
              <a:ext cx="655725" cy="451825"/>
            </a:xfrm>
            <a:custGeom>
              <a:avLst/>
              <a:gdLst/>
              <a:ahLst/>
              <a:cxnLst/>
              <a:rect l="l" t="t" r="r" b="b"/>
              <a:pathLst>
                <a:path w="26229" h="18073" extrusionOk="0">
                  <a:moveTo>
                    <a:pt x="26151" y="0"/>
                  </a:moveTo>
                  <a:lnTo>
                    <a:pt x="1" y="17918"/>
                  </a:lnTo>
                  <a:cubicBezTo>
                    <a:pt x="78" y="17995"/>
                    <a:pt x="156" y="17995"/>
                    <a:pt x="252" y="18073"/>
                  </a:cubicBezTo>
                  <a:lnTo>
                    <a:pt x="26228" y="252"/>
                  </a:lnTo>
                  <a:cubicBezTo>
                    <a:pt x="26228" y="155"/>
                    <a:pt x="26151" y="78"/>
                    <a:pt x="261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17"/>
            <p:cNvSpPr/>
            <p:nvPr/>
          </p:nvSpPr>
          <p:spPr>
            <a:xfrm>
              <a:off x="3082875" y="520425"/>
              <a:ext cx="637300" cy="440225"/>
            </a:xfrm>
            <a:custGeom>
              <a:avLst/>
              <a:gdLst/>
              <a:ahLst/>
              <a:cxnLst/>
              <a:rect l="l" t="t" r="r" b="b"/>
              <a:pathLst>
                <a:path w="25492" h="17609" extrusionOk="0">
                  <a:moveTo>
                    <a:pt x="25414" y="1"/>
                  </a:moveTo>
                  <a:lnTo>
                    <a:pt x="0" y="17434"/>
                  </a:lnTo>
                  <a:cubicBezTo>
                    <a:pt x="78" y="17434"/>
                    <a:pt x="155" y="17531"/>
                    <a:pt x="233" y="17609"/>
                  </a:cubicBezTo>
                  <a:lnTo>
                    <a:pt x="25492" y="253"/>
                  </a:lnTo>
                  <a:cubicBezTo>
                    <a:pt x="25492" y="175"/>
                    <a:pt x="25414" y="98"/>
                    <a:pt x="254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17"/>
            <p:cNvSpPr/>
            <p:nvPr/>
          </p:nvSpPr>
          <p:spPr>
            <a:xfrm>
              <a:off x="3119200" y="563050"/>
              <a:ext cx="611150" cy="421825"/>
            </a:xfrm>
            <a:custGeom>
              <a:avLst/>
              <a:gdLst/>
              <a:ahLst/>
              <a:cxnLst/>
              <a:rect l="l" t="t" r="r" b="b"/>
              <a:pathLst>
                <a:path w="24446" h="16873" extrusionOk="0">
                  <a:moveTo>
                    <a:pt x="24368" y="1"/>
                  </a:moveTo>
                  <a:lnTo>
                    <a:pt x="0" y="16698"/>
                  </a:lnTo>
                  <a:cubicBezTo>
                    <a:pt x="78" y="16795"/>
                    <a:pt x="155" y="16795"/>
                    <a:pt x="233" y="16872"/>
                  </a:cubicBezTo>
                  <a:lnTo>
                    <a:pt x="24446" y="233"/>
                  </a:lnTo>
                  <a:cubicBezTo>
                    <a:pt x="24446" y="156"/>
                    <a:pt x="24368" y="78"/>
                    <a:pt x="243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17"/>
            <p:cNvSpPr/>
            <p:nvPr/>
          </p:nvSpPr>
          <p:spPr>
            <a:xfrm>
              <a:off x="3159375" y="609550"/>
              <a:ext cx="575325" cy="397600"/>
            </a:xfrm>
            <a:custGeom>
              <a:avLst/>
              <a:gdLst/>
              <a:ahLst/>
              <a:cxnLst/>
              <a:rect l="l" t="t" r="r" b="b"/>
              <a:pathLst>
                <a:path w="23013" h="15904" extrusionOk="0">
                  <a:moveTo>
                    <a:pt x="23013" y="0"/>
                  </a:moveTo>
                  <a:lnTo>
                    <a:pt x="1" y="15729"/>
                  </a:lnTo>
                  <a:cubicBezTo>
                    <a:pt x="78" y="15806"/>
                    <a:pt x="156" y="15806"/>
                    <a:pt x="253" y="15903"/>
                  </a:cubicBezTo>
                  <a:lnTo>
                    <a:pt x="23013" y="233"/>
                  </a:lnTo>
                  <a:lnTo>
                    <a:pt x="230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17"/>
            <p:cNvSpPr/>
            <p:nvPr/>
          </p:nvSpPr>
          <p:spPr>
            <a:xfrm>
              <a:off x="3203925" y="657975"/>
              <a:ext cx="530775" cy="365150"/>
            </a:xfrm>
            <a:custGeom>
              <a:avLst/>
              <a:gdLst/>
              <a:ahLst/>
              <a:cxnLst/>
              <a:rect l="l" t="t" r="r" b="b"/>
              <a:pathLst>
                <a:path w="21231" h="14606" extrusionOk="0">
                  <a:moveTo>
                    <a:pt x="21231" y="0"/>
                  </a:moveTo>
                  <a:lnTo>
                    <a:pt x="1" y="14528"/>
                  </a:lnTo>
                  <a:cubicBezTo>
                    <a:pt x="156" y="14606"/>
                    <a:pt x="233" y="14606"/>
                    <a:pt x="311" y="14606"/>
                  </a:cubicBezTo>
                  <a:lnTo>
                    <a:pt x="21231" y="310"/>
                  </a:lnTo>
                  <a:lnTo>
                    <a:pt x="212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17"/>
            <p:cNvSpPr/>
            <p:nvPr/>
          </p:nvSpPr>
          <p:spPr>
            <a:xfrm>
              <a:off x="3256225" y="712200"/>
              <a:ext cx="472200" cy="324975"/>
            </a:xfrm>
            <a:custGeom>
              <a:avLst/>
              <a:gdLst/>
              <a:ahLst/>
              <a:cxnLst/>
              <a:rect l="l" t="t" r="r" b="b"/>
              <a:pathLst>
                <a:path w="18888" h="12999" extrusionOk="0">
                  <a:moveTo>
                    <a:pt x="18887" y="1"/>
                  </a:moveTo>
                  <a:lnTo>
                    <a:pt x="1" y="12921"/>
                  </a:lnTo>
                  <a:cubicBezTo>
                    <a:pt x="156" y="12921"/>
                    <a:pt x="253" y="12998"/>
                    <a:pt x="408" y="12998"/>
                  </a:cubicBezTo>
                  <a:lnTo>
                    <a:pt x="18887" y="330"/>
                  </a:lnTo>
                  <a:lnTo>
                    <a:pt x="1888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17"/>
            <p:cNvSpPr/>
            <p:nvPr/>
          </p:nvSpPr>
          <p:spPr>
            <a:xfrm>
              <a:off x="3318700" y="772750"/>
              <a:ext cx="393725" cy="270725"/>
            </a:xfrm>
            <a:custGeom>
              <a:avLst/>
              <a:gdLst/>
              <a:ahLst/>
              <a:cxnLst/>
              <a:rect l="l" t="t" r="r" b="b"/>
              <a:pathLst>
                <a:path w="15749" h="10829" extrusionOk="0">
                  <a:moveTo>
                    <a:pt x="15749" y="0"/>
                  </a:moveTo>
                  <a:lnTo>
                    <a:pt x="1" y="10828"/>
                  </a:lnTo>
                  <a:lnTo>
                    <a:pt x="485" y="10828"/>
                  </a:lnTo>
                  <a:lnTo>
                    <a:pt x="15671" y="407"/>
                  </a:lnTo>
                  <a:cubicBezTo>
                    <a:pt x="15671" y="252"/>
                    <a:pt x="15749" y="174"/>
                    <a:pt x="157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17"/>
            <p:cNvSpPr/>
            <p:nvPr/>
          </p:nvSpPr>
          <p:spPr>
            <a:xfrm>
              <a:off x="3399575" y="845375"/>
              <a:ext cx="280425" cy="191800"/>
            </a:xfrm>
            <a:custGeom>
              <a:avLst/>
              <a:gdLst/>
              <a:ahLst/>
              <a:cxnLst/>
              <a:rect l="l" t="t" r="r" b="b"/>
              <a:pathLst>
                <a:path w="11217" h="7672" extrusionOk="0">
                  <a:moveTo>
                    <a:pt x="11216" y="1"/>
                  </a:moveTo>
                  <a:lnTo>
                    <a:pt x="1" y="7671"/>
                  </a:lnTo>
                  <a:cubicBezTo>
                    <a:pt x="233" y="7594"/>
                    <a:pt x="407" y="7594"/>
                    <a:pt x="562" y="7594"/>
                  </a:cubicBezTo>
                  <a:lnTo>
                    <a:pt x="10887" y="485"/>
                  </a:lnTo>
                  <a:cubicBezTo>
                    <a:pt x="10984" y="330"/>
                    <a:pt x="11061" y="175"/>
                    <a:pt x="11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 name="Google Shape;943;p17"/>
          <p:cNvGrpSpPr/>
          <p:nvPr/>
        </p:nvGrpSpPr>
        <p:grpSpPr>
          <a:xfrm>
            <a:off x="7885975" y="4715075"/>
            <a:ext cx="538025" cy="157800"/>
            <a:chOff x="2575325" y="1348650"/>
            <a:chExt cx="538025" cy="157800"/>
          </a:xfrm>
        </p:grpSpPr>
        <p:sp>
          <p:nvSpPr>
            <p:cNvPr id="944" name="Google Shape;944;p17"/>
            <p:cNvSpPr/>
            <p:nvPr/>
          </p:nvSpPr>
          <p:spPr>
            <a:xfrm>
              <a:off x="2575325"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17"/>
            <p:cNvSpPr/>
            <p:nvPr/>
          </p:nvSpPr>
          <p:spPr>
            <a:xfrm>
              <a:off x="2765438"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17"/>
            <p:cNvSpPr/>
            <p:nvPr/>
          </p:nvSpPr>
          <p:spPr>
            <a:xfrm>
              <a:off x="2955550"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 name="Google Shape;947;p17"/>
          <p:cNvGrpSpPr/>
          <p:nvPr/>
        </p:nvGrpSpPr>
        <p:grpSpPr>
          <a:xfrm>
            <a:off x="-246311" y="3659987"/>
            <a:ext cx="925310" cy="943383"/>
            <a:chOff x="595389" y="1761100"/>
            <a:chExt cx="925310" cy="943383"/>
          </a:xfrm>
        </p:grpSpPr>
        <p:cxnSp>
          <p:nvCxnSpPr>
            <p:cNvPr id="948" name="Google Shape;948;p17"/>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949" name="Google Shape;949;p17"/>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950" name="Google Shape;950;p17"/>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grpSp>
        <p:nvGrpSpPr>
          <p:cNvPr id="951" name="Google Shape;951;p17"/>
          <p:cNvGrpSpPr/>
          <p:nvPr/>
        </p:nvGrpSpPr>
        <p:grpSpPr>
          <a:xfrm>
            <a:off x="6844039" y="4715075"/>
            <a:ext cx="925310" cy="943383"/>
            <a:chOff x="595389" y="1761100"/>
            <a:chExt cx="925310" cy="943383"/>
          </a:xfrm>
        </p:grpSpPr>
        <p:cxnSp>
          <p:nvCxnSpPr>
            <p:cNvPr id="952" name="Google Shape;952;p17"/>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953" name="Google Shape;953;p17"/>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954" name="Google Shape;954;p17"/>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grpSp>
        <p:nvGrpSpPr>
          <p:cNvPr id="955" name="Google Shape;955;p17"/>
          <p:cNvGrpSpPr/>
          <p:nvPr/>
        </p:nvGrpSpPr>
        <p:grpSpPr>
          <a:xfrm>
            <a:off x="713097" y="213225"/>
            <a:ext cx="1584577" cy="196549"/>
            <a:chOff x="750197" y="155825"/>
            <a:chExt cx="1584577" cy="196549"/>
          </a:xfrm>
        </p:grpSpPr>
        <p:sp>
          <p:nvSpPr>
            <p:cNvPr id="956" name="Google Shape;956;p17"/>
            <p:cNvSpPr/>
            <p:nvPr/>
          </p:nvSpPr>
          <p:spPr>
            <a:xfrm rot="-5400000">
              <a:off x="20937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17"/>
            <p:cNvSpPr/>
            <p:nvPr/>
          </p:nvSpPr>
          <p:spPr>
            <a:xfrm rot="-5400000">
              <a:off x="1915294" y="299855"/>
              <a:ext cx="52930" cy="52107"/>
            </a:xfrm>
            <a:custGeom>
              <a:avLst/>
              <a:gdLst/>
              <a:ahLst/>
              <a:cxnLst/>
              <a:rect l="l" t="t" r="r" b="b"/>
              <a:pathLst>
                <a:path w="1221" h="1202" extrusionOk="0">
                  <a:moveTo>
                    <a:pt x="659" y="1"/>
                  </a:moveTo>
                  <a:cubicBezTo>
                    <a:pt x="252" y="1"/>
                    <a:pt x="0" y="233"/>
                    <a:pt x="0" y="563"/>
                  </a:cubicBezTo>
                  <a:cubicBezTo>
                    <a:pt x="0" y="969"/>
                    <a:pt x="252" y="1202"/>
                    <a:pt x="659" y="1202"/>
                  </a:cubicBezTo>
                  <a:cubicBezTo>
                    <a:pt x="969" y="1202"/>
                    <a:pt x="1221" y="969"/>
                    <a:pt x="1221" y="563"/>
                  </a:cubicBezTo>
                  <a:cubicBezTo>
                    <a:pt x="1221" y="233"/>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17"/>
            <p:cNvSpPr/>
            <p:nvPr/>
          </p:nvSpPr>
          <p:spPr>
            <a:xfrm rot="-5400000">
              <a:off x="1735196" y="297753"/>
              <a:ext cx="52930" cy="56312"/>
            </a:xfrm>
            <a:custGeom>
              <a:avLst/>
              <a:gdLst/>
              <a:ahLst/>
              <a:cxnLst/>
              <a:rect l="l" t="t" r="r" b="b"/>
              <a:pathLst>
                <a:path w="1221" h="1299" extrusionOk="0">
                  <a:moveTo>
                    <a:pt x="659" y="0"/>
                  </a:moveTo>
                  <a:cubicBezTo>
                    <a:pt x="252" y="0"/>
                    <a:pt x="0" y="330"/>
                    <a:pt x="0" y="640"/>
                  </a:cubicBezTo>
                  <a:cubicBezTo>
                    <a:pt x="0" y="969"/>
                    <a:pt x="252" y="1298"/>
                    <a:pt x="659" y="1298"/>
                  </a:cubicBezTo>
                  <a:cubicBezTo>
                    <a:pt x="969" y="1298"/>
                    <a:pt x="1221" y="969"/>
                    <a:pt x="1221" y="640"/>
                  </a:cubicBezTo>
                  <a:cubicBezTo>
                    <a:pt x="1221" y="330"/>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17"/>
            <p:cNvSpPr/>
            <p:nvPr/>
          </p:nvSpPr>
          <p:spPr>
            <a:xfrm rot="-5400000">
              <a:off x="1556334" y="297753"/>
              <a:ext cx="52930" cy="56312"/>
            </a:xfrm>
            <a:custGeom>
              <a:avLst/>
              <a:gdLst/>
              <a:ahLst/>
              <a:cxnLst/>
              <a:rect l="l" t="t" r="r" b="b"/>
              <a:pathLst>
                <a:path w="1221" h="1299" extrusionOk="0">
                  <a:moveTo>
                    <a:pt x="659" y="0"/>
                  </a:moveTo>
                  <a:cubicBezTo>
                    <a:pt x="252" y="0"/>
                    <a:pt x="0" y="330"/>
                    <a:pt x="0" y="659"/>
                  </a:cubicBezTo>
                  <a:cubicBezTo>
                    <a:pt x="0" y="969"/>
                    <a:pt x="252" y="1298"/>
                    <a:pt x="659" y="1298"/>
                  </a:cubicBezTo>
                  <a:cubicBezTo>
                    <a:pt x="969" y="1298"/>
                    <a:pt x="1221" y="969"/>
                    <a:pt x="1221" y="659"/>
                  </a:cubicBezTo>
                  <a:cubicBezTo>
                    <a:pt x="1221" y="330"/>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17"/>
            <p:cNvSpPr/>
            <p:nvPr/>
          </p:nvSpPr>
          <p:spPr>
            <a:xfrm rot="-5400000">
              <a:off x="1378296" y="297753"/>
              <a:ext cx="52930" cy="56312"/>
            </a:xfrm>
            <a:custGeom>
              <a:avLst/>
              <a:gdLst/>
              <a:ahLst/>
              <a:cxnLst/>
              <a:rect l="l" t="t" r="r" b="b"/>
              <a:pathLst>
                <a:path w="1221" h="1299" extrusionOk="0">
                  <a:moveTo>
                    <a:pt x="659" y="1"/>
                  </a:moveTo>
                  <a:cubicBezTo>
                    <a:pt x="252" y="1"/>
                    <a:pt x="0" y="330"/>
                    <a:pt x="0" y="640"/>
                  </a:cubicBezTo>
                  <a:cubicBezTo>
                    <a:pt x="0" y="969"/>
                    <a:pt x="252" y="1299"/>
                    <a:pt x="659" y="1299"/>
                  </a:cubicBezTo>
                  <a:cubicBezTo>
                    <a:pt x="969" y="1299"/>
                    <a:pt x="1221" y="969"/>
                    <a:pt x="1221" y="640"/>
                  </a:cubicBezTo>
                  <a:cubicBezTo>
                    <a:pt x="1221" y="330"/>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17"/>
            <p:cNvSpPr/>
            <p:nvPr/>
          </p:nvSpPr>
          <p:spPr>
            <a:xfrm rot="-5400000">
              <a:off x="1197765" y="299422"/>
              <a:ext cx="52930" cy="52974"/>
            </a:xfrm>
            <a:custGeom>
              <a:avLst/>
              <a:gdLst/>
              <a:ahLst/>
              <a:cxnLst/>
              <a:rect l="l" t="t" r="r" b="b"/>
              <a:pathLst>
                <a:path w="1221" h="1222" extrusionOk="0">
                  <a:moveTo>
                    <a:pt x="659" y="1"/>
                  </a:moveTo>
                  <a:cubicBezTo>
                    <a:pt x="252" y="1"/>
                    <a:pt x="0" y="253"/>
                    <a:pt x="0" y="660"/>
                  </a:cubicBezTo>
                  <a:cubicBezTo>
                    <a:pt x="0" y="970"/>
                    <a:pt x="252" y="1221"/>
                    <a:pt x="659" y="1221"/>
                  </a:cubicBezTo>
                  <a:cubicBezTo>
                    <a:pt x="969" y="1221"/>
                    <a:pt x="1221" y="970"/>
                    <a:pt x="1221" y="660"/>
                  </a:cubicBezTo>
                  <a:cubicBezTo>
                    <a:pt x="1221" y="253"/>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17"/>
            <p:cNvSpPr/>
            <p:nvPr/>
          </p:nvSpPr>
          <p:spPr>
            <a:xfrm rot="-5400000">
              <a:off x="1019336" y="299855"/>
              <a:ext cx="52930" cy="52107"/>
            </a:xfrm>
            <a:custGeom>
              <a:avLst/>
              <a:gdLst/>
              <a:ahLst/>
              <a:cxnLst/>
              <a:rect l="l" t="t" r="r" b="b"/>
              <a:pathLst>
                <a:path w="1221" h="1202" extrusionOk="0">
                  <a:moveTo>
                    <a:pt x="659" y="0"/>
                  </a:moveTo>
                  <a:cubicBezTo>
                    <a:pt x="252" y="0"/>
                    <a:pt x="0" y="233"/>
                    <a:pt x="0" y="640"/>
                  </a:cubicBezTo>
                  <a:cubicBezTo>
                    <a:pt x="0" y="969"/>
                    <a:pt x="252" y="1201"/>
                    <a:pt x="659" y="1201"/>
                  </a:cubicBezTo>
                  <a:cubicBezTo>
                    <a:pt x="969" y="1201"/>
                    <a:pt x="1221" y="969"/>
                    <a:pt x="1221" y="640"/>
                  </a:cubicBezTo>
                  <a:cubicBezTo>
                    <a:pt x="1221" y="233"/>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17"/>
            <p:cNvSpPr/>
            <p:nvPr/>
          </p:nvSpPr>
          <p:spPr>
            <a:xfrm rot="-5400000">
              <a:off x="840886" y="299443"/>
              <a:ext cx="52930" cy="52930"/>
            </a:xfrm>
            <a:custGeom>
              <a:avLst/>
              <a:gdLst/>
              <a:ahLst/>
              <a:cxnLst/>
              <a:rect l="l" t="t" r="r" b="b"/>
              <a:pathLst>
                <a:path w="1221" h="1221" extrusionOk="0">
                  <a:moveTo>
                    <a:pt x="659" y="1"/>
                  </a:moveTo>
                  <a:cubicBezTo>
                    <a:pt x="252" y="1"/>
                    <a:pt x="0" y="252"/>
                    <a:pt x="0" y="582"/>
                  </a:cubicBezTo>
                  <a:cubicBezTo>
                    <a:pt x="0" y="969"/>
                    <a:pt x="252" y="1221"/>
                    <a:pt x="659" y="1221"/>
                  </a:cubicBezTo>
                  <a:cubicBezTo>
                    <a:pt x="969" y="1221"/>
                    <a:pt x="1221" y="969"/>
                    <a:pt x="1221" y="582"/>
                  </a:cubicBezTo>
                  <a:cubicBezTo>
                    <a:pt x="1221" y="252"/>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17"/>
            <p:cNvSpPr/>
            <p:nvPr/>
          </p:nvSpPr>
          <p:spPr>
            <a:xfrm rot="-5400000">
              <a:off x="2181051" y="155825"/>
              <a:ext cx="56312" cy="56312"/>
            </a:xfrm>
            <a:custGeom>
              <a:avLst/>
              <a:gdLst/>
              <a:ahLst/>
              <a:cxnLst/>
              <a:rect l="l" t="t" r="r" b="b"/>
              <a:pathLst>
                <a:path w="1299" h="1299" extrusionOk="0">
                  <a:moveTo>
                    <a:pt x="640" y="1"/>
                  </a:moveTo>
                  <a:cubicBezTo>
                    <a:pt x="330" y="1"/>
                    <a:pt x="0" y="330"/>
                    <a:pt x="0" y="659"/>
                  </a:cubicBezTo>
                  <a:cubicBezTo>
                    <a:pt x="0" y="969"/>
                    <a:pt x="330" y="1299"/>
                    <a:pt x="640" y="1299"/>
                  </a:cubicBezTo>
                  <a:cubicBezTo>
                    <a:pt x="969" y="1299"/>
                    <a:pt x="1298" y="969"/>
                    <a:pt x="1298" y="659"/>
                  </a:cubicBezTo>
                  <a:cubicBezTo>
                    <a:pt x="1298" y="330"/>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17"/>
            <p:cNvSpPr/>
            <p:nvPr/>
          </p:nvSpPr>
          <p:spPr>
            <a:xfrm rot="-5400000">
              <a:off x="2000953"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17"/>
            <p:cNvSpPr/>
            <p:nvPr/>
          </p:nvSpPr>
          <p:spPr>
            <a:xfrm rot="-5400000">
              <a:off x="1822503" y="157515"/>
              <a:ext cx="56312" cy="52930"/>
            </a:xfrm>
            <a:custGeom>
              <a:avLst/>
              <a:gdLst/>
              <a:ahLst/>
              <a:cxnLst/>
              <a:rect l="l" t="t" r="r" b="b"/>
              <a:pathLst>
                <a:path w="1299" h="1221" extrusionOk="0">
                  <a:moveTo>
                    <a:pt x="640" y="0"/>
                  </a:moveTo>
                  <a:cubicBezTo>
                    <a:pt x="330" y="0"/>
                    <a:pt x="0" y="252"/>
                    <a:pt x="0" y="562"/>
                  </a:cubicBezTo>
                  <a:cubicBezTo>
                    <a:pt x="0" y="969"/>
                    <a:pt x="330" y="1221"/>
                    <a:pt x="640" y="1221"/>
                  </a:cubicBezTo>
                  <a:cubicBezTo>
                    <a:pt x="969" y="1221"/>
                    <a:pt x="1298" y="969"/>
                    <a:pt x="1298" y="562"/>
                  </a:cubicBezTo>
                  <a:cubicBezTo>
                    <a:pt x="1298" y="252"/>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17"/>
            <p:cNvSpPr/>
            <p:nvPr/>
          </p:nvSpPr>
          <p:spPr>
            <a:xfrm rot="-5400000">
              <a:off x="1644053" y="157927"/>
              <a:ext cx="56312" cy="52107"/>
            </a:xfrm>
            <a:custGeom>
              <a:avLst/>
              <a:gdLst/>
              <a:ahLst/>
              <a:cxnLst/>
              <a:rect l="l" t="t" r="r" b="b"/>
              <a:pathLst>
                <a:path w="1299" h="1202" extrusionOk="0">
                  <a:moveTo>
                    <a:pt x="640" y="1"/>
                  </a:moveTo>
                  <a:cubicBezTo>
                    <a:pt x="330" y="1"/>
                    <a:pt x="0" y="233"/>
                    <a:pt x="0" y="563"/>
                  </a:cubicBezTo>
                  <a:cubicBezTo>
                    <a:pt x="0" y="969"/>
                    <a:pt x="330" y="1202"/>
                    <a:pt x="640" y="1202"/>
                  </a:cubicBezTo>
                  <a:cubicBezTo>
                    <a:pt x="969" y="1202"/>
                    <a:pt x="1298" y="969"/>
                    <a:pt x="1298" y="563"/>
                  </a:cubicBezTo>
                  <a:cubicBezTo>
                    <a:pt x="1298" y="233"/>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17"/>
            <p:cNvSpPr/>
            <p:nvPr/>
          </p:nvSpPr>
          <p:spPr>
            <a:xfrm rot="-5400000">
              <a:off x="1463955" y="155825"/>
              <a:ext cx="56312" cy="56312"/>
            </a:xfrm>
            <a:custGeom>
              <a:avLst/>
              <a:gdLst/>
              <a:ahLst/>
              <a:cxnLst/>
              <a:rect l="l" t="t" r="r" b="b"/>
              <a:pathLst>
                <a:path w="1299" h="1299" extrusionOk="0">
                  <a:moveTo>
                    <a:pt x="640" y="0"/>
                  </a:moveTo>
                  <a:cubicBezTo>
                    <a:pt x="330" y="0"/>
                    <a:pt x="0" y="330"/>
                    <a:pt x="0" y="640"/>
                  </a:cubicBezTo>
                  <a:cubicBezTo>
                    <a:pt x="0" y="969"/>
                    <a:pt x="330" y="1298"/>
                    <a:pt x="640" y="1298"/>
                  </a:cubicBezTo>
                  <a:cubicBezTo>
                    <a:pt x="969" y="1298"/>
                    <a:pt x="1298" y="969"/>
                    <a:pt x="1298" y="640"/>
                  </a:cubicBezTo>
                  <a:cubicBezTo>
                    <a:pt x="1298" y="330"/>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17"/>
            <p:cNvSpPr/>
            <p:nvPr/>
          </p:nvSpPr>
          <p:spPr>
            <a:xfrm rot="-5400000">
              <a:off x="1285505" y="156237"/>
              <a:ext cx="56312" cy="55488"/>
            </a:xfrm>
            <a:custGeom>
              <a:avLst/>
              <a:gdLst/>
              <a:ahLst/>
              <a:cxnLst/>
              <a:rect l="l" t="t" r="r" b="b"/>
              <a:pathLst>
                <a:path w="1299" h="1280" extrusionOk="0">
                  <a:moveTo>
                    <a:pt x="640" y="1"/>
                  </a:moveTo>
                  <a:cubicBezTo>
                    <a:pt x="330" y="1"/>
                    <a:pt x="0" y="311"/>
                    <a:pt x="0" y="640"/>
                  </a:cubicBezTo>
                  <a:cubicBezTo>
                    <a:pt x="0" y="969"/>
                    <a:pt x="330" y="1279"/>
                    <a:pt x="640" y="1279"/>
                  </a:cubicBezTo>
                  <a:cubicBezTo>
                    <a:pt x="969" y="1279"/>
                    <a:pt x="1298" y="969"/>
                    <a:pt x="1298" y="640"/>
                  </a:cubicBezTo>
                  <a:cubicBezTo>
                    <a:pt x="1298" y="311"/>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17"/>
            <p:cNvSpPr/>
            <p:nvPr/>
          </p:nvSpPr>
          <p:spPr>
            <a:xfrm rot="-5400000">
              <a:off x="1107055" y="155825"/>
              <a:ext cx="56312" cy="56312"/>
            </a:xfrm>
            <a:custGeom>
              <a:avLst/>
              <a:gdLst/>
              <a:ahLst/>
              <a:cxnLst/>
              <a:rect l="l" t="t" r="r" b="b"/>
              <a:pathLst>
                <a:path w="1299" h="1299" extrusionOk="0">
                  <a:moveTo>
                    <a:pt x="640" y="1"/>
                  </a:moveTo>
                  <a:cubicBezTo>
                    <a:pt x="330" y="1"/>
                    <a:pt x="0" y="330"/>
                    <a:pt x="0" y="640"/>
                  </a:cubicBezTo>
                  <a:cubicBezTo>
                    <a:pt x="0" y="970"/>
                    <a:pt x="330" y="1299"/>
                    <a:pt x="640" y="1299"/>
                  </a:cubicBezTo>
                  <a:cubicBezTo>
                    <a:pt x="969" y="1299"/>
                    <a:pt x="1298" y="970"/>
                    <a:pt x="1298" y="640"/>
                  </a:cubicBezTo>
                  <a:cubicBezTo>
                    <a:pt x="1298" y="330"/>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17"/>
            <p:cNvSpPr/>
            <p:nvPr/>
          </p:nvSpPr>
          <p:spPr>
            <a:xfrm rot="-5400000">
              <a:off x="926957"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17"/>
            <p:cNvSpPr/>
            <p:nvPr/>
          </p:nvSpPr>
          <p:spPr>
            <a:xfrm rot="-5400000">
              <a:off x="748507" y="157515"/>
              <a:ext cx="56312" cy="52930"/>
            </a:xfrm>
            <a:custGeom>
              <a:avLst/>
              <a:gdLst/>
              <a:ahLst/>
              <a:cxnLst/>
              <a:rect l="l" t="t" r="r" b="b"/>
              <a:pathLst>
                <a:path w="1299" h="1221" extrusionOk="0">
                  <a:moveTo>
                    <a:pt x="640" y="1"/>
                  </a:moveTo>
                  <a:cubicBezTo>
                    <a:pt x="330" y="1"/>
                    <a:pt x="0" y="252"/>
                    <a:pt x="0" y="562"/>
                  </a:cubicBezTo>
                  <a:cubicBezTo>
                    <a:pt x="0" y="969"/>
                    <a:pt x="330" y="1221"/>
                    <a:pt x="640" y="1221"/>
                  </a:cubicBezTo>
                  <a:cubicBezTo>
                    <a:pt x="969" y="1221"/>
                    <a:pt x="1298" y="969"/>
                    <a:pt x="1298" y="562"/>
                  </a:cubicBezTo>
                  <a:cubicBezTo>
                    <a:pt x="1298" y="252"/>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17"/>
            <p:cNvSpPr/>
            <p:nvPr/>
          </p:nvSpPr>
          <p:spPr>
            <a:xfrm rot="-5400000">
              <a:off x="22818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 name="Google Shape;974;p17"/>
          <p:cNvGrpSpPr/>
          <p:nvPr/>
        </p:nvGrpSpPr>
        <p:grpSpPr>
          <a:xfrm>
            <a:off x="7564414" y="-403375"/>
            <a:ext cx="925310" cy="943383"/>
            <a:chOff x="595389" y="1761100"/>
            <a:chExt cx="925310" cy="943383"/>
          </a:xfrm>
        </p:grpSpPr>
        <p:cxnSp>
          <p:nvCxnSpPr>
            <p:cNvPr id="975" name="Google Shape;975;p17"/>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976" name="Google Shape;976;p17"/>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977" name="Google Shape;977;p17"/>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sp>
        <p:nvSpPr>
          <p:cNvPr id="978" name="Google Shape;978;p17"/>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979" name="Google Shape;979;p17"/>
          <p:cNvGrpSpPr/>
          <p:nvPr/>
        </p:nvGrpSpPr>
        <p:grpSpPr>
          <a:xfrm>
            <a:off x="8616195" y="2858138"/>
            <a:ext cx="1656312" cy="1660374"/>
            <a:chOff x="2929375" y="236175"/>
            <a:chExt cx="805325" cy="807300"/>
          </a:xfrm>
        </p:grpSpPr>
        <p:sp>
          <p:nvSpPr>
            <p:cNvPr id="980" name="Google Shape;980;p17"/>
            <p:cNvSpPr/>
            <p:nvPr/>
          </p:nvSpPr>
          <p:spPr>
            <a:xfrm>
              <a:off x="2986025" y="241975"/>
              <a:ext cx="280400" cy="191800"/>
            </a:xfrm>
            <a:custGeom>
              <a:avLst/>
              <a:gdLst/>
              <a:ahLst/>
              <a:cxnLst/>
              <a:rect l="l" t="t" r="r" b="b"/>
              <a:pathLst>
                <a:path w="11216" h="7672" extrusionOk="0">
                  <a:moveTo>
                    <a:pt x="11216" y="1"/>
                  </a:moveTo>
                  <a:cubicBezTo>
                    <a:pt x="10964" y="1"/>
                    <a:pt x="10809" y="98"/>
                    <a:pt x="10577" y="98"/>
                  </a:cubicBezTo>
                  <a:lnTo>
                    <a:pt x="310" y="7110"/>
                  </a:lnTo>
                  <a:cubicBezTo>
                    <a:pt x="233" y="7265"/>
                    <a:pt x="155" y="7439"/>
                    <a:pt x="0" y="7672"/>
                  </a:cubicBezTo>
                  <a:lnTo>
                    <a:pt x="112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17"/>
            <p:cNvSpPr/>
            <p:nvPr/>
          </p:nvSpPr>
          <p:spPr>
            <a:xfrm>
              <a:off x="2951650" y="236175"/>
              <a:ext cx="395650" cy="270250"/>
            </a:xfrm>
            <a:custGeom>
              <a:avLst/>
              <a:gdLst/>
              <a:ahLst/>
              <a:cxnLst/>
              <a:rect l="l" t="t" r="r" b="b"/>
              <a:pathLst>
                <a:path w="15826" h="10810" extrusionOk="0">
                  <a:moveTo>
                    <a:pt x="15341" y="1"/>
                  </a:moveTo>
                  <a:lnTo>
                    <a:pt x="155" y="10402"/>
                  </a:lnTo>
                  <a:cubicBezTo>
                    <a:pt x="155" y="10499"/>
                    <a:pt x="78" y="10654"/>
                    <a:pt x="0" y="10809"/>
                  </a:cubicBezTo>
                  <a:lnTo>
                    <a:pt x="158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17"/>
            <p:cNvSpPr/>
            <p:nvPr/>
          </p:nvSpPr>
          <p:spPr>
            <a:xfrm>
              <a:off x="2935650" y="241975"/>
              <a:ext cx="472175" cy="324975"/>
            </a:xfrm>
            <a:custGeom>
              <a:avLst/>
              <a:gdLst/>
              <a:ahLst/>
              <a:cxnLst/>
              <a:rect l="l" t="t" r="r" b="b"/>
              <a:pathLst>
                <a:path w="18887" h="12999" extrusionOk="0">
                  <a:moveTo>
                    <a:pt x="18558" y="1"/>
                  </a:moveTo>
                  <a:lnTo>
                    <a:pt x="78" y="12689"/>
                  </a:lnTo>
                  <a:cubicBezTo>
                    <a:pt x="78" y="12766"/>
                    <a:pt x="78" y="12844"/>
                    <a:pt x="1" y="12999"/>
                  </a:cubicBezTo>
                  <a:lnTo>
                    <a:pt x="18887" y="98"/>
                  </a:lnTo>
                  <a:cubicBezTo>
                    <a:pt x="18790" y="1"/>
                    <a:pt x="18713" y="1"/>
                    <a:pt x="185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17"/>
            <p:cNvSpPr/>
            <p:nvPr/>
          </p:nvSpPr>
          <p:spPr>
            <a:xfrm>
              <a:off x="2929375" y="254100"/>
              <a:ext cx="530750" cy="367575"/>
            </a:xfrm>
            <a:custGeom>
              <a:avLst/>
              <a:gdLst/>
              <a:ahLst/>
              <a:cxnLst/>
              <a:rect l="l" t="t" r="r" b="b"/>
              <a:pathLst>
                <a:path w="21230" h="14703" extrusionOk="0">
                  <a:moveTo>
                    <a:pt x="20978" y="0"/>
                  </a:moveTo>
                  <a:lnTo>
                    <a:pt x="77" y="14373"/>
                  </a:lnTo>
                  <a:cubicBezTo>
                    <a:pt x="77" y="14451"/>
                    <a:pt x="0" y="14528"/>
                    <a:pt x="0" y="14702"/>
                  </a:cubicBezTo>
                  <a:lnTo>
                    <a:pt x="21230" y="97"/>
                  </a:lnTo>
                  <a:cubicBezTo>
                    <a:pt x="21152" y="97"/>
                    <a:pt x="21075" y="97"/>
                    <a:pt x="209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17"/>
            <p:cNvSpPr/>
            <p:nvPr/>
          </p:nvSpPr>
          <p:spPr>
            <a:xfrm>
              <a:off x="2929375" y="272500"/>
              <a:ext cx="577250" cy="397600"/>
            </a:xfrm>
            <a:custGeom>
              <a:avLst/>
              <a:gdLst/>
              <a:ahLst/>
              <a:cxnLst/>
              <a:rect l="l" t="t" r="r" b="b"/>
              <a:pathLst>
                <a:path w="23090" h="15904" extrusionOk="0">
                  <a:moveTo>
                    <a:pt x="22838" y="0"/>
                  </a:moveTo>
                  <a:lnTo>
                    <a:pt x="0" y="15574"/>
                  </a:lnTo>
                  <a:cubicBezTo>
                    <a:pt x="77" y="15729"/>
                    <a:pt x="77" y="15826"/>
                    <a:pt x="77" y="15903"/>
                  </a:cubicBezTo>
                  <a:lnTo>
                    <a:pt x="23089" y="155"/>
                  </a:lnTo>
                  <a:cubicBezTo>
                    <a:pt x="23012" y="78"/>
                    <a:pt x="22915" y="78"/>
                    <a:pt x="228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17"/>
            <p:cNvSpPr/>
            <p:nvPr/>
          </p:nvSpPr>
          <p:spPr>
            <a:xfrm>
              <a:off x="2935650" y="294775"/>
              <a:ext cx="611175" cy="421825"/>
            </a:xfrm>
            <a:custGeom>
              <a:avLst/>
              <a:gdLst/>
              <a:ahLst/>
              <a:cxnLst/>
              <a:rect l="l" t="t" r="r" b="b"/>
              <a:pathLst>
                <a:path w="24447" h="16873" extrusionOk="0">
                  <a:moveTo>
                    <a:pt x="24214" y="0"/>
                  </a:moveTo>
                  <a:lnTo>
                    <a:pt x="1" y="16543"/>
                  </a:lnTo>
                  <a:cubicBezTo>
                    <a:pt x="1" y="16620"/>
                    <a:pt x="1" y="16698"/>
                    <a:pt x="78" y="16872"/>
                  </a:cubicBezTo>
                  <a:lnTo>
                    <a:pt x="24446" y="155"/>
                  </a:lnTo>
                  <a:cubicBezTo>
                    <a:pt x="24369" y="78"/>
                    <a:pt x="24291" y="0"/>
                    <a:pt x="242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17"/>
            <p:cNvSpPr/>
            <p:nvPr/>
          </p:nvSpPr>
          <p:spPr>
            <a:xfrm>
              <a:off x="2945350" y="318975"/>
              <a:ext cx="637775" cy="439750"/>
            </a:xfrm>
            <a:custGeom>
              <a:avLst/>
              <a:gdLst/>
              <a:ahLst/>
              <a:cxnLst/>
              <a:rect l="l" t="t" r="r" b="b"/>
              <a:pathLst>
                <a:path w="25511" h="17590" extrusionOk="0">
                  <a:moveTo>
                    <a:pt x="25279" y="1"/>
                  </a:moveTo>
                  <a:lnTo>
                    <a:pt x="0" y="17357"/>
                  </a:lnTo>
                  <a:cubicBezTo>
                    <a:pt x="0" y="17434"/>
                    <a:pt x="97" y="17512"/>
                    <a:pt x="97" y="17589"/>
                  </a:cubicBezTo>
                  <a:lnTo>
                    <a:pt x="25511" y="156"/>
                  </a:lnTo>
                  <a:cubicBezTo>
                    <a:pt x="25434" y="78"/>
                    <a:pt x="25356" y="78"/>
                    <a:pt x="252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17"/>
            <p:cNvSpPr/>
            <p:nvPr/>
          </p:nvSpPr>
          <p:spPr>
            <a:xfrm>
              <a:off x="2959875" y="347075"/>
              <a:ext cx="655700" cy="449900"/>
            </a:xfrm>
            <a:custGeom>
              <a:avLst/>
              <a:gdLst/>
              <a:ahLst/>
              <a:cxnLst/>
              <a:rect l="l" t="t" r="r" b="b"/>
              <a:pathLst>
                <a:path w="26228" h="17996" extrusionOk="0">
                  <a:moveTo>
                    <a:pt x="25976" y="0"/>
                  </a:moveTo>
                  <a:lnTo>
                    <a:pt x="0" y="17763"/>
                  </a:lnTo>
                  <a:cubicBezTo>
                    <a:pt x="0" y="17841"/>
                    <a:pt x="78" y="17918"/>
                    <a:pt x="78" y="17996"/>
                  </a:cubicBezTo>
                  <a:lnTo>
                    <a:pt x="26228" y="155"/>
                  </a:lnTo>
                  <a:cubicBezTo>
                    <a:pt x="26150" y="78"/>
                    <a:pt x="26053" y="0"/>
                    <a:pt x="259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17"/>
            <p:cNvSpPr/>
            <p:nvPr/>
          </p:nvSpPr>
          <p:spPr>
            <a:xfrm>
              <a:off x="2977800" y="377575"/>
              <a:ext cx="663925" cy="457650"/>
            </a:xfrm>
            <a:custGeom>
              <a:avLst/>
              <a:gdLst/>
              <a:ahLst/>
              <a:cxnLst/>
              <a:rect l="l" t="t" r="r" b="b"/>
              <a:pathLst>
                <a:path w="26557" h="18306" extrusionOk="0">
                  <a:moveTo>
                    <a:pt x="26402" y="1"/>
                  </a:moveTo>
                  <a:lnTo>
                    <a:pt x="0" y="18073"/>
                  </a:lnTo>
                  <a:cubicBezTo>
                    <a:pt x="0" y="18151"/>
                    <a:pt x="78" y="18228"/>
                    <a:pt x="78" y="18306"/>
                  </a:cubicBezTo>
                  <a:lnTo>
                    <a:pt x="26557" y="156"/>
                  </a:lnTo>
                  <a:cubicBezTo>
                    <a:pt x="26557" y="78"/>
                    <a:pt x="26479" y="1"/>
                    <a:pt x="264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17"/>
            <p:cNvSpPr/>
            <p:nvPr/>
          </p:nvSpPr>
          <p:spPr>
            <a:xfrm>
              <a:off x="2998125" y="409550"/>
              <a:ext cx="669750" cy="460075"/>
            </a:xfrm>
            <a:custGeom>
              <a:avLst/>
              <a:gdLst/>
              <a:ahLst/>
              <a:cxnLst/>
              <a:rect l="l" t="t" r="r" b="b"/>
              <a:pathLst>
                <a:path w="26790" h="18403" extrusionOk="0">
                  <a:moveTo>
                    <a:pt x="26635" y="0"/>
                  </a:moveTo>
                  <a:lnTo>
                    <a:pt x="1" y="18170"/>
                  </a:lnTo>
                  <a:cubicBezTo>
                    <a:pt x="78" y="18247"/>
                    <a:pt x="78" y="18247"/>
                    <a:pt x="78" y="18325"/>
                  </a:cubicBezTo>
                  <a:lnTo>
                    <a:pt x="156" y="18402"/>
                  </a:lnTo>
                  <a:lnTo>
                    <a:pt x="26790" y="174"/>
                  </a:lnTo>
                  <a:cubicBezTo>
                    <a:pt x="26712" y="174"/>
                    <a:pt x="26712" y="78"/>
                    <a:pt x="26712" y="78"/>
                  </a:cubicBezTo>
                  <a:lnTo>
                    <a:pt x="2663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17"/>
            <p:cNvSpPr/>
            <p:nvPr/>
          </p:nvSpPr>
          <p:spPr>
            <a:xfrm>
              <a:off x="3022350" y="443925"/>
              <a:ext cx="665875" cy="458125"/>
            </a:xfrm>
            <a:custGeom>
              <a:avLst/>
              <a:gdLst/>
              <a:ahLst/>
              <a:cxnLst/>
              <a:rect l="l" t="t" r="r" b="b"/>
              <a:pathLst>
                <a:path w="26635" h="18325" extrusionOk="0">
                  <a:moveTo>
                    <a:pt x="26557" y="0"/>
                  </a:moveTo>
                  <a:lnTo>
                    <a:pt x="0" y="18170"/>
                  </a:lnTo>
                  <a:cubicBezTo>
                    <a:pt x="78" y="18247"/>
                    <a:pt x="155" y="18247"/>
                    <a:pt x="155" y="18325"/>
                  </a:cubicBezTo>
                  <a:lnTo>
                    <a:pt x="26634" y="252"/>
                  </a:lnTo>
                  <a:cubicBezTo>
                    <a:pt x="26634" y="155"/>
                    <a:pt x="26557" y="78"/>
                    <a:pt x="265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17"/>
            <p:cNvSpPr/>
            <p:nvPr/>
          </p:nvSpPr>
          <p:spPr>
            <a:xfrm>
              <a:off x="3050425" y="480250"/>
              <a:ext cx="655725" cy="451825"/>
            </a:xfrm>
            <a:custGeom>
              <a:avLst/>
              <a:gdLst/>
              <a:ahLst/>
              <a:cxnLst/>
              <a:rect l="l" t="t" r="r" b="b"/>
              <a:pathLst>
                <a:path w="26229" h="18073" extrusionOk="0">
                  <a:moveTo>
                    <a:pt x="26151" y="0"/>
                  </a:moveTo>
                  <a:lnTo>
                    <a:pt x="1" y="17918"/>
                  </a:lnTo>
                  <a:cubicBezTo>
                    <a:pt x="78" y="17995"/>
                    <a:pt x="156" y="17995"/>
                    <a:pt x="252" y="18073"/>
                  </a:cubicBezTo>
                  <a:lnTo>
                    <a:pt x="26228" y="252"/>
                  </a:lnTo>
                  <a:cubicBezTo>
                    <a:pt x="26228" y="155"/>
                    <a:pt x="26151" y="78"/>
                    <a:pt x="261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17"/>
            <p:cNvSpPr/>
            <p:nvPr/>
          </p:nvSpPr>
          <p:spPr>
            <a:xfrm>
              <a:off x="3082875" y="520425"/>
              <a:ext cx="637300" cy="440225"/>
            </a:xfrm>
            <a:custGeom>
              <a:avLst/>
              <a:gdLst/>
              <a:ahLst/>
              <a:cxnLst/>
              <a:rect l="l" t="t" r="r" b="b"/>
              <a:pathLst>
                <a:path w="25492" h="17609" extrusionOk="0">
                  <a:moveTo>
                    <a:pt x="25414" y="1"/>
                  </a:moveTo>
                  <a:lnTo>
                    <a:pt x="0" y="17434"/>
                  </a:lnTo>
                  <a:cubicBezTo>
                    <a:pt x="78" y="17434"/>
                    <a:pt x="155" y="17531"/>
                    <a:pt x="233" y="17609"/>
                  </a:cubicBezTo>
                  <a:lnTo>
                    <a:pt x="25492" y="253"/>
                  </a:lnTo>
                  <a:cubicBezTo>
                    <a:pt x="25492" y="175"/>
                    <a:pt x="25414" y="98"/>
                    <a:pt x="254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17"/>
            <p:cNvSpPr/>
            <p:nvPr/>
          </p:nvSpPr>
          <p:spPr>
            <a:xfrm>
              <a:off x="3119200" y="563050"/>
              <a:ext cx="611150" cy="421825"/>
            </a:xfrm>
            <a:custGeom>
              <a:avLst/>
              <a:gdLst/>
              <a:ahLst/>
              <a:cxnLst/>
              <a:rect l="l" t="t" r="r" b="b"/>
              <a:pathLst>
                <a:path w="24446" h="16873" extrusionOk="0">
                  <a:moveTo>
                    <a:pt x="24368" y="1"/>
                  </a:moveTo>
                  <a:lnTo>
                    <a:pt x="0" y="16698"/>
                  </a:lnTo>
                  <a:cubicBezTo>
                    <a:pt x="78" y="16795"/>
                    <a:pt x="155" y="16795"/>
                    <a:pt x="233" y="16872"/>
                  </a:cubicBezTo>
                  <a:lnTo>
                    <a:pt x="24446" y="233"/>
                  </a:lnTo>
                  <a:cubicBezTo>
                    <a:pt x="24446" y="156"/>
                    <a:pt x="24368" y="78"/>
                    <a:pt x="243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17"/>
            <p:cNvSpPr/>
            <p:nvPr/>
          </p:nvSpPr>
          <p:spPr>
            <a:xfrm>
              <a:off x="3159375" y="609550"/>
              <a:ext cx="575325" cy="397600"/>
            </a:xfrm>
            <a:custGeom>
              <a:avLst/>
              <a:gdLst/>
              <a:ahLst/>
              <a:cxnLst/>
              <a:rect l="l" t="t" r="r" b="b"/>
              <a:pathLst>
                <a:path w="23013" h="15904" extrusionOk="0">
                  <a:moveTo>
                    <a:pt x="23013" y="0"/>
                  </a:moveTo>
                  <a:lnTo>
                    <a:pt x="1" y="15729"/>
                  </a:lnTo>
                  <a:cubicBezTo>
                    <a:pt x="78" y="15806"/>
                    <a:pt x="156" y="15806"/>
                    <a:pt x="253" y="15903"/>
                  </a:cubicBezTo>
                  <a:lnTo>
                    <a:pt x="23013" y="233"/>
                  </a:lnTo>
                  <a:lnTo>
                    <a:pt x="230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17"/>
            <p:cNvSpPr/>
            <p:nvPr/>
          </p:nvSpPr>
          <p:spPr>
            <a:xfrm>
              <a:off x="3203925" y="657975"/>
              <a:ext cx="530775" cy="365150"/>
            </a:xfrm>
            <a:custGeom>
              <a:avLst/>
              <a:gdLst/>
              <a:ahLst/>
              <a:cxnLst/>
              <a:rect l="l" t="t" r="r" b="b"/>
              <a:pathLst>
                <a:path w="21231" h="14606" extrusionOk="0">
                  <a:moveTo>
                    <a:pt x="21231" y="0"/>
                  </a:moveTo>
                  <a:lnTo>
                    <a:pt x="1" y="14528"/>
                  </a:lnTo>
                  <a:cubicBezTo>
                    <a:pt x="156" y="14606"/>
                    <a:pt x="233" y="14606"/>
                    <a:pt x="311" y="14606"/>
                  </a:cubicBezTo>
                  <a:lnTo>
                    <a:pt x="21231" y="310"/>
                  </a:lnTo>
                  <a:lnTo>
                    <a:pt x="212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17"/>
            <p:cNvSpPr/>
            <p:nvPr/>
          </p:nvSpPr>
          <p:spPr>
            <a:xfrm>
              <a:off x="3256225" y="712200"/>
              <a:ext cx="472200" cy="324975"/>
            </a:xfrm>
            <a:custGeom>
              <a:avLst/>
              <a:gdLst/>
              <a:ahLst/>
              <a:cxnLst/>
              <a:rect l="l" t="t" r="r" b="b"/>
              <a:pathLst>
                <a:path w="18888" h="12999" extrusionOk="0">
                  <a:moveTo>
                    <a:pt x="18887" y="1"/>
                  </a:moveTo>
                  <a:lnTo>
                    <a:pt x="1" y="12921"/>
                  </a:lnTo>
                  <a:cubicBezTo>
                    <a:pt x="156" y="12921"/>
                    <a:pt x="253" y="12998"/>
                    <a:pt x="408" y="12998"/>
                  </a:cubicBezTo>
                  <a:lnTo>
                    <a:pt x="18887" y="330"/>
                  </a:lnTo>
                  <a:lnTo>
                    <a:pt x="1888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17"/>
            <p:cNvSpPr/>
            <p:nvPr/>
          </p:nvSpPr>
          <p:spPr>
            <a:xfrm>
              <a:off x="3318700" y="772750"/>
              <a:ext cx="393725" cy="270725"/>
            </a:xfrm>
            <a:custGeom>
              <a:avLst/>
              <a:gdLst/>
              <a:ahLst/>
              <a:cxnLst/>
              <a:rect l="l" t="t" r="r" b="b"/>
              <a:pathLst>
                <a:path w="15749" h="10829" extrusionOk="0">
                  <a:moveTo>
                    <a:pt x="15749" y="0"/>
                  </a:moveTo>
                  <a:lnTo>
                    <a:pt x="1" y="10828"/>
                  </a:lnTo>
                  <a:lnTo>
                    <a:pt x="485" y="10828"/>
                  </a:lnTo>
                  <a:lnTo>
                    <a:pt x="15671" y="407"/>
                  </a:lnTo>
                  <a:cubicBezTo>
                    <a:pt x="15671" y="252"/>
                    <a:pt x="15749" y="174"/>
                    <a:pt x="157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17"/>
            <p:cNvSpPr/>
            <p:nvPr/>
          </p:nvSpPr>
          <p:spPr>
            <a:xfrm>
              <a:off x="3399575" y="845375"/>
              <a:ext cx="280425" cy="191800"/>
            </a:xfrm>
            <a:custGeom>
              <a:avLst/>
              <a:gdLst/>
              <a:ahLst/>
              <a:cxnLst/>
              <a:rect l="l" t="t" r="r" b="b"/>
              <a:pathLst>
                <a:path w="11217" h="7672" extrusionOk="0">
                  <a:moveTo>
                    <a:pt x="11216" y="1"/>
                  </a:moveTo>
                  <a:lnTo>
                    <a:pt x="1" y="7671"/>
                  </a:lnTo>
                  <a:cubicBezTo>
                    <a:pt x="233" y="7594"/>
                    <a:pt x="407" y="7594"/>
                    <a:pt x="562" y="7594"/>
                  </a:cubicBezTo>
                  <a:lnTo>
                    <a:pt x="10887" y="485"/>
                  </a:lnTo>
                  <a:cubicBezTo>
                    <a:pt x="10984" y="330"/>
                    <a:pt x="11061" y="175"/>
                    <a:pt x="11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2">
  <p:cSld name="CUSTOM_5_1">
    <p:spTree>
      <p:nvGrpSpPr>
        <p:cNvPr id="1" name="Shape 999"/>
        <p:cNvGrpSpPr/>
        <p:nvPr/>
      </p:nvGrpSpPr>
      <p:grpSpPr>
        <a:xfrm>
          <a:off x="0" y="0"/>
          <a:ext cx="0" cy="0"/>
          <a:chOff x="0" y="0"/>
          <a:chExt cx="0" cy="0"/>
        </a:xfrm>
      </p:grpSpPr>
      <p:pic>
        <p:nvPicPr>
          <p:cNvPr id="1000" name="Google Shape;1000;p18"/>
          <p:cNvPicPr preferRelativeResize="0"/>
          <p:nvPr/>
        </p:nvPicPr>
        <p:blipFill>
          <a:blip r:embed="rId2">
            <a:alphaModFix/>
          </a:blip>
          <a:stretch>
            <a:fillRect/>
          </a:stretch>
        </p:blipFill>
        <p:spPr>
          <a:xfrm rot="-5400000">
            <a:off x="1993300" y="-1993300"/>
            <a:ext cx="5152625" cy="9139226"/>
          </a:xfrm>
          <a:prstGeom prst="rect">
            <a:avLst/>
          </a:prstGeom>
          <a:noFill/>
          <a:ln>
            <a:noFill/>
          </a:ln>
        </p:spPr>
      </p:pic>
      <p:grpSp>
        <p:nvGrpSpPr>
          <p:cNvPr id="1001" name="Google Shape;1001;p18"/>
          <p:cNvGrpSpPr/>
          <p:nvPr/>
        </p:nvGrpSpPr>
        <p:grpSpPr>
          <a:xfrm>
            <a:off x="8032695" y="4147613"/>
            <a:ext cx="1656312" cy="1660374"/>
            <a:chOff x="2929375" y="236175"/>
            <a:chExt cx="805325" cy="807300"/>
          </a:xfrm>
        </p:grpSpPr>
        <p:sp>
          <p:nvSpPr>
            <p:cNvPr id="1002" name="Google Shape;1002;p18"/>
            <p:cNvSpPr/>
            <p:nvPr/>
          </p:nvSpPr>
          <p:spPr>
            <a:xfrm>
              <a:off x="2986025" y="241975"/>
              <a:ext cx="280400" cy="191800"/>
            </a:xfrm>
            <a:custGeom>
              <a:avLst/>
              <a:gdLst/>
              <a:ahLst/>
              <a:cxnLst/>
              <a:rect l="l" t="t" r="r" b="b"/>
              <a:pathLst>
                <a:path w="11216" h="7672" extrusionOk="0">
                  <a:moveTo>
                    <a:pt x="11216" y="1"/>
                  </a:moveTo>
                  <a:cubicBezTo>
                    <a:pt x="10964" y="1"/>
                    <a:pt x="10809" y="98"/>
                    <a:pt x="10577" y="98"/>
                  </a:cubicBezTo>
                  <a:lnTo>
                    <a:pt x="310" y="7110"/>
                  </a:lnTo>
                  <a:cubicBezTo>
                    <a:pt x="233" y="7265"/>
                    <a:pt x="155" y="7439"/>
                    <a:pt x="0" y="7672"/>
                  </a:cubicBezTo>
                  <a:lnTo>
                    <a:pt x="112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18"/>
            <p:cNvSpPr/>
            <p:nvPr/>
          </p:nvSpPr>
          <p:spPr>
            <a:xfrm>
              <a:off x="2951650" y="236175"/>
              <a:ext cx="395650" cy="270250"/>
            </a:xfrm>
            <a:custGeom>
              <a:avLst/>
              <a:gdLst/>
              <a:ahLst/>
              <a:cxnLst/>
              <a:rect l="l" t="t" r="r" b="b"/>
              <a:pathLst>
                <a:path w="15826" h="10810" extrusionOk="0">
                  <a:moveTo>
                    <a:pt x="15341" y="1"/>
                  </a:moveTo>
                  <a:lnTo>
                    <a:pt x="155" y="10402"/>
                  </a:lnTo>
                  <a:cubicBezTo>
                    <a:pt x="155" y="10499"/>
                    <a:pt x="78" y="10654"/>
                    <a:pt x="0" y="10809"/>
                  </a:cubicBezTo>
                  <a:lnTo>
                    <a:pt x="158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18"/>
            <p:cNvSpPr/>
            <p:nvPr/>
          </p:nvSpPr>
          <p:spPr>
            <a:xfrm>
              <a:off x="2935650" y="241975"/>
              <a:ext cx="472175" cy="324975"/>
            </a:xfrm>
            <a:custGeom>
              <a:avLst/>
              <a:gdLst/>
              <a:ahLst/>
              <a:cxnLst/>
              <a:rect l="l" t="t" r="r" b="b"/>
              <a:pathLst>
                <a:path w="18887" h="12999" extrusionOk="0">
                  <a:moveTo>
                    <a:pt x="18558" y="1"/>
                  </a:moveTo>
                  <a:lnTo>
                    <a:pt x="78" y="12689"/>
                  </a:lnTo>
                  <a:cubicBezTo>
                    <a:pt x="78" y="12766"/>
                    <a:pt x="78" y="12844"/>
                    <a:pt x="1" y="12999"/>
                  </a:cubicBezTo>
                  <a:lnTo>
                    <a:pt x="18887" y="98"/>
                  </a:lnTo>
                  <a:cubicBezTo>
                    <a:pt x="18790" y="1"/>
                    <a:pt x="18713" y="1"/>
                    <a:pt x="185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18"/>
            <p:cNvSpPr/>
            <p:nvPr/>
          </p:nvSpPr>
          <p:spPr>
            <a:xfrm>
              <a:off x="2929375" y="254100"/>
              <a:ext cx="530750" cy="367575"/>
            </a:xfrm>
            <a:custGeom>
              <a:avLst/>
              <a:gdLst/>
              <a:ahLst/>
              <a:cxnLst/>
              <a:rect l="l" t="t" r="r" b="b"/>
              <a:pathLst>
                <a:path w="21230" h="14703" extrusionOk="0">
                  <a:moveTo>
                    <a:pt x="20978" y="0"/>
                  </a:moveTo>
                  <a:lnTo>
                    <a:pt x="77" y="14373"/>
                  </a:lnTo>
                  <a:cubicBezTo>
                    <a:pt x="77" y="14451"/>
                    <a:pt x="0" y="14528"/>
                    <a:pt x="0" y="14702"/>
                  </a:cubicBezTo>
                  <a:lnTo>
                    <a:pt x="21230" y="97"/>
                  </a:lnTo>
                  <a:cubicBezTo>
                    <a:pt x="21152" y="97"/>
                    <a:pt x="21075" y="97"/>
                    <a:pt x="209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18"/>
            <p:cNvSpPr/>
            <p:nvPr/>
          </p:nvSpPr>
          <p:spPr>
            <a:xfrm>
              <a:off x="2929375" y="272500"/>
              <a:ext cx="577250" cy="397600"/>
            </a:xfrm>
            <a:custGeom>
              <a:avLst/>
              <a:gdLst/>
              <a:ahLst/>
              <a:cxnLst/>
              <a:rect l="l" t="t" r="r" b="b"/>
              <a:pathLst>
                <a:path w="23090" h="15904" extrusionOk="0">
                  <a:moveTo>
                    <a:pt x="22838" y="0"/>
                  </a:moveTo>
                  <a:lnTo>
                    <a:pt x="0" y="15574"/>
                  </a:lnTo>
                  <a:cubicBezTo>
                    <a:pt x="77" y="15729"/>
                    <a:pt x="77" y="15826"/>
                    <a:pt x="77" y="15903"/>
                  </a:cubicBezTo>
                  <a:lnTo>
                    <a:pt x="23089" y="155"/>
                  </a:lnTo>
                  <a:cubicBezTo>
                    <a:pt x="23012" y="78"/>
                    <a:pt x="22915" y="78"/>
                    <a:pt x="228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18"/>
            <p:cNvSpPr/>
            <p:nvPr/>
          </p:nvSpPr>
          <p:spPr>
            <a:xfrm>
              <a:off x="2935650" y="294775"/>
              <a:ext cx="611175" cy="421825"/>
            </a:xfrm>
            <a:custGeom>
              <a:avLst/>
              <a:gdLst/>
              <a:ahLst/>
              <a:cxnLst/>
              <a:rect l="l" t="t" r="r" b="b"/>
              <a:pathLst>
                <a:path w="24447" h="16873" extrusionOk="0">
                  <a:moveTo>
                    <a:pt x="24214" y="0"/>
                  </a:moveTo>
                  <a:lnTo>
                    <a:pt x="1" y="16543"/>
                  </a:lnTo>
                  <a:cubicBezTo>
                    <a:pt x="1" y="16620"/>
                    <a:pt x="1" y="16698"/>
                    <a:pt x="78" y="16872"/>
                  </a:cubicBezTo>
                  <a:lnTo>
                    <a:pt x="24446" y="155"/>
                  </a:lnTo>
                  <a:cubicBezTo>
                    <a:pt x="24369" y="78"/>
                    <a:pt x="24291" y="0"/>
                    <a:pt x="242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18"/>
            <p:cNvSpPr/>
            <p:nvPr/>
          </p:nvSpPr>
          <p:spPr>
            <a:xfrm>
              <a:off x="2945350" y="318975"/>
              <a:ext cx="637775" cy="439750"/>
            </a:xfrm>
            <a:custGeom>
              <a:avLst/>
              <a:gdLst/>
              <a:ahLst/>
              <a:cxnLst/>
              <a:rect l="l" t="t" r="r" b="b"/>
              <a:pathLst>
                <a:path w="25511" h="17590" extrusionOk="0">
                  <a:moveTo>
                    <a:pt x="25279" y="1"/>
                  </a:moveTo>
                  <a:lnTo>
                    <a:pt x="0" y="17357"/>
                  </a:lnTo>
                  <a:cubicBezTo>
                    <a:pt x="0" y="17434"/>
                    <a:pt x="97" y="17512"/>
                    <a:pt x="97" y="17589"/>
                  </a:cubicBezTo>
                  <a:lnTo>
                    <a:pt x="25511" y="156"/>
                  </a:lnTo>
                  <a:cubicBezTo>
                    <a:pt x="25434" y="78"/>
                    <a:pt x="25356" y="78"/>
                    <a:pt x="252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18"/>
            <p:cNvSpPr/>
            <p:nvPr/>
          </p:nvSpPr>
          <p:spPr>
            <a:xfrm>
              <a:off x="2959875" y="347075"/>
              <a:ext cx="655700" cy="449900"/>
            </a:xfrm>
            <a:custGeom>
              <a:avLst/>
              <a:gdLst/>
              <a:ahLst/>
              <a:cxnLst/>
              <a:rect l="l" t="t" r="r" b="b"/>
              <a:pathLst>
                <a:path w="26228" h="17996" extrusionOk="0">
                  <a:moveTo>
                    <a:pt x="25976" y="0"/>
                  </a:moveTo>
                  <a:lnTo>
                    <a:pt x="0" y="17763"/>
                  </a:lnTo>
                  <a:cubicBezTo>
                    <a:pt x="0" y="17841"/>
                    <a:pt x="78" y="17918"/>
                    <a:pt x="78" y="17996"/>
                  </a:cubicBezTo>
                  <a:lnTo>
                    <a:pt x="26228" y="155"/>
                  </a:lnTo>
                  <a:cubicBezTo>
                    <a:pt x="26150" y="78"/>
                    <a:pt x="26053" y="0"/>
                    <a:pt x="259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18"/>
            <p:cNvSpPr/>
            <p:nvPr/>
          </p:nvSpPr>
          <p:spPr>
            <a:xfrm>
              <a:off x="2977800" y="377575"/>
              <a:ext cx="663925" cy="457650"/>
            </a:xfrm>
            <a:custGeom>
              <a:avLst/>
              <a:gdLst/>
              <a:ahLst/>
              <a:cxnLst/>
              <a:rect l="l" t="t" r="r" b="b"/>
              <a:pathLst>
                <a:path w="26557" h="18306" extrusionOk="0">
                  <a:moveTo>
                    <a:pt x="26402" y="1"/>
                  </a:moveTo>
                  <a:lnTo>
                    <a:pt x="0" y="18073"/>
                  </a:lnTo>
                  <a:cubicBezTo>
                    <a:pt x="0" y="18151"/>
                    <a:pt x="78" y="18228"/>
                    <a:pt x="78" y="18306"/>
                  </a:cubicBezTo>
                  <a:lnTo>
                    <a:pt x="26557" y="156"/>
                  </a:lnTo>
                  <a:cubicBezTo>
                    <a:pt x="26557" y="78"/>
                    <a:pt x="26479" y="1"/>
                    <a:pt x="264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18"/>
            <p:cNvSpPr/>
            <p:nvPr/>
          </p:nvSpPr>
          <p:spPr>
            <a:xfrm>
              <a:off x="2998125" y="409550"/>
              <a:ext cx="669750" cy="460075"/>
            </a:xfrm>
            <a:custGeom>
              <a:avLst/>
              <a:gdLst/>
              <a:ahLst/>
              <a:cxnLst/>
              <a:rect l="l" t="t" r="r" b="b"/>
              <a:pathLst>
                <a:path w="26790" h="18403" extrusionOk="0">
                  <a:moveTo>
                    <a:pt x="26635" y="0"/>
                  </a:moveTo>
                  <a:lnTo>
                    <a:pt x="1" y="18170"/>
                  </a:lnTo>
                  <a:cubicBezTo>
                    <a:pt x="78" y="18247"/>
                    <a:pt x="78" y="18247"/>
                    <a:pt x="78" y="18325"/>
                  </a:cubicBezTo>
                  <a:lnTo>
                    <a:pt x="156" y="18402"/>
                  </a:lnTo>
                  <a:lnTo>
                    <a:pt x="26790" y="174"/>
                  </a:lnTo>
                  <a:cubicBezTo>
                    <a:pt x="26712" y="174"/>
                    <a:pt x="26712" y="78"/>
                    <a:pt x="26712" y="78"/>
                  </a:cubicBezTo>
                  <a:lnTo>
                    <a:pt x="2663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18"/>
            <p:cNvSpPr/>
            <p:nvPr/>
          </p:nvSpPr>
          <p:spPr>
            <a:xfrm>
              <a:off x="3022350" y="443925"/>
              <a:ext cx="665875" cy="458125"/>
            </a:xfrm>
            <a:custGeom>
              <a:avLst/>
              <a:gdLst/>
              <a:ahLst/>
              <a:cxnLst/>
              <a:rect l="l" t="t" r="r" b="b"/>
              <a:pathLst>
                <a:path w="26635" h="18325" extrusionOk="0">
                  <a:moveTo>
                    <a:pt x="26557" y="0"/>
                  </a:moveTo>
                  <a:lnTo>
                    <a:pt x="0" y="18170"/>
                  </a:lnTo>
                  <a:cubicBezTo>
                    <a:pt x="78" y="18247"/>
                    <a:pt x="155" y="18247"/>
                    <a:pt x="155" y="18325"/>
                  </a:cubicBezTo>
                  <a:lnTo>
                    <a:pt x="26634" y="252"/>
                  </a:lnTo>
                  <a:cubicBezTo>
                    <a:pt x="26634" y="155"/>
                    <a:pt x="26557" y="78"/>
                    <a:pt x="265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18"/>
            <p:cNvSpPr/>
            <p:nvPr/>
          </p:nvSpPr>
          <p:spPr>
            <a:xfrm>
              <a:off x="3050425" y="480250"/>
              <a:ext cx="655725" cy="451825"/>
            </a:xfrm>
            <a:custGeom>
              <a:avLst/>
              <a:gdLst/>
              <a:ahLst/>
              <a:cxnLst/>
              <a:rect l="l" t="t" r="r" b="b"/>
              <a:pathLst>
                <a:path w="26229" h="18073" extrusionOk="0">
                  <a:moveTo>
                    <a:pt x="26151" y="0"/>
                  </a:moveTo>
                  <a:lnTo>
                    <a:pt x="1" y="17918"/>
                  </a:lnTo>
                  <a:cubicBezTo>
                    <a:pt x="78" y="17995"/>
                    <a:pt x="156" y="17995"/>
                    <a:pt x="252" y="18073"/>
                  </a:cubicBezTo>
                  <a:lnTo>
                    <a:pt x="26228" y="252"/>
                  </a:lnTo>
                  <a:cubicBezTo>
                    <a:pt x="26228" y="155"/>
                    <a:pt x="26151" y="78"/>
                    <a:pt x="261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18"/>
            <p:cNvSpPr/>
            <p:nvPr/>
          </p:nvSpPr>
          <p:spPr>
            <a:xfrm>
              <a:off x="3082875" y="520425"/>
              <a:ext cx="637300" cy="440225"/>
            </a:xfrm>
            <a:custGeom>
              <a:avLst/>
              <a:gdLst/>
              <a:ahLst/>
              <a:cxnLst/>
              <a:rect l="l" t="t" r="r" b="b"/>
              <a:pathLst>
                <a:path w="25492" h="17609" extrusionOk="0">
                  <a:moveTo>
                    <a:pt x="25414" y="1"/>
                  </a:moveTo>
                  <a:lnTo>
                    <a:pt x="0" y="17434"/>
                  </a:lnTo>
                  <a:cubicBezTo>
                    <a:pt x="78" y="17434"/>
                    <a:pt x="155" y="17531"/>
                    <a:pt x="233" y="17609"/>
                  </a:cubicBezTo>
                  <a:lnTo>
                    <a:pt x="25492" y="253"/>
                  </a:lnTo>
                  <a:cubicBezTo>
                    <a:pt x="25492" y="175"/>
                    <a:pt x="25414" y="98"/>
                    <a:pt x="254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18"/>
            <p:cNvSpPr/>
            <p:nvPr/>
          </p:nvSpPr>
          <p:spPr>
            <a:xfrm>
              <a:off x="3119200" y="563050"/>
              <a:ext cx="611150" cy="421825"/>
            </a:xfrm>
            <a:custGeom>
              <a:avLst/>
              <a:gdLst/>
              <a:ahLst/>
              <a:cxnLst/>
              <a:rect l="l" t="t" r="r" b="b"/>
              <a:pathLst>
                <a:path w="24446" h="16873" extrusionOk="0">
                  <a:moveTo>
                    <a:pt x="24368" y="1"/>
                  </a:moveTo>
                  <a:lnTo>
                    <a:pt x="0" y="16698"/>
                  </a:lnTo>
                  <a:cubicBezTo>
                    <a:pt x="78" y="16795"/>
                    <a:pt x="155" y="16795"/>
                    <a:pt x="233" y="16872"/>
                  </a:cubicBezTo>
                  <a:lnTo>
                    <a:pt x="24446" y="233"/>
                  </a:lnTo>
                  <a:cubicBezTo>
                    <a:pt x="24446" y="156"/>
                    <a:pt x="24368" y="78"/>
                    <a:pt x="243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18"/>
            <p:cNvSpPr/>
            <p:nvPr/>
          </p:nvSpPr>
          <p:spPr>
            <a:xfrm>
              <a:off x="3159375" y="609550"/>
              <a:ext cx="575325" cy="397600"/>
            </a:xfrm>
            <a:custGeom>
              <a:avLst/>
              <a:gdLst/>
              <a:ahLst/>
              <a:cxnLst/>
              <a:rect l="l" t="t" r="r" b="b"/>
              <a:pathLst>
                <a:path w="23013" h="15904" extrusionOk="0">
                  <a:moveTo>
                    <a:pt x="23013" y="0"/>
                  </a:moveTo>
                  <a:lnTo>
                    <a:pt x="1" y="15729"/>
                  </a:lnTo>
                  <a:cubicBezTo>
                    <a:pt x="78" y="15806"/>
                    <a:pt x="156" y="15806"/>
                    <a:pt x="253" y="15903"/>
                  </a:cubicBezTo>
                  <a:lnTo>
                    <a:pt x="23013" y="233"/>
                  </a:lnTo>
                  <a:lnTo>
                    <a:pt x="230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18"/>
            <p:cNvSpPr/>
            <p:nvPr/>
          </p:nvSpPr>
          <p:spPr>
            <a:xfrm>
              <a:off x="3203925" y="657975"/>
              <a:ext cx="530775" cy="365150"/>
            </a:xfrm>
            <a:custGeom>
              <a:avLst/>
              <a:gdLst/>
              <a:ahLst/>
              <a:cxnLst/>
              <a:rect l="l" t="t" r="r" b="b"/>
              <a:pathLst>
                <a:path w="21231" h="14606" extrusionOk="0">
                  <a:moveTo>
                    <a:pt x="21231" y="0"/>
                  </a:moveTo>
                  <a:lnTo>
                    <a:pt x="1" y="14528"/>
                  </a:lnTo>
                  <a:cubicBezTo>
                    <a:pt x="156" y="14606"/>
                    <a:pt x="233" y="14606"/>
                    <a:pt x="311" y="14606"/>
                  </a:cubicBezTo>
                  <a:lnTo>
                    <a:pt x="21231" y="310"/>
                  </a:lnTo>
                  <a:lnTo>
                    <a:pt x="212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18"/>
            <p:cNvSpPr/>
            <p:nvPr/>
          </p:nvSpPr>
          <p:spPr>
            <a:xfrm>
              <a:off x="3256225" y="712200"/>
              <a:ext cx="472200" cy="324975"/>
            </a:xfrm>
            <a:custGeom>
              <a:avLst/>
              <a:gdLst/>
              <a:ahLst/>
              <a:cxnLst/>
              <a:rect l="l" t="t" r="r" b="b"/>
              <a:pathLst>
                <a:path w="18888" h="12999" extrusionOk="0">
                  <a:moveTo>
                    <a:pt x="18887" y="1"/>
                  </a:moveTo>
                  <a:lnTo>
                    <a:pt x="1" y="12921"/>
                  </a:lnTo>
                  <a:cubicBezTo>
                    <a:pt x="156" y="12921"/>
                    <a:pt x="253" y="12998"/>
                    <a:pt x="408" y="12998"/>
                  </a:cubicBezTo>
                  <a:lnTo>
                    <a:pt x="18887" y="330"/>
                  </a:lnTo>
                  <a:lnTo>
                    <a:pt x="1888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18"/>
            <p:cNvSpPr/>
            <p:nvPr/>
          </p:nvSpPr>
          <p:spPr>
            <a:xfrm>
              <a:off x="3318700" y="772750"/>
              <a:ext cx="393725" cy="270725"/>
            </a:xfrm>
            <a:custGeom>
              <a:avLst/>
              <a:gdLst/>
              <a:ahLst/>
              <a:cxnLst/>
              <a:rect l="l" t="t" r="r" b="b"/>
              <a:pathLst>
                <a:path w="15749" h="10829" extrusionOk="0">
                  <a:moveTo>
                    <a:pt x="15749" y="0"/>
                  </a:moveTo>
                  <a:lnTo>
                    <a:pt x="1" y="10828"/>
                  </a:lnTo>
                  <a:lnTo>
                    <a:pt x="485" y="10828"/>
                  </a:lnTo>
                  <a:lnTo>
                    <a:pt x="15671" y="407"/>
                  </a:lnTo>
                  <a:cubicBezTo>
                    <a:pt x="15671" y="252"/>
                    <a:pt x="15749" y="174"/>
                    <a:pt x="157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18"/>
            <p:cNvSpPr/>
            <p:nvPr/>
          </p:nvSpPr>
          <p:spPr>
            <a:xfrm>
              <a:off x="3399575" y="845375"/>
              <a:ext cx="280425" cy="191800"/>
            </a:xfrm>
            <a:custGeom>
              <a:avLst/>
              <a:gdLst/>
              <a:ahLst/>
              <a:cxnLst/>
              <a:rect l="l" t="t" r="r" b="b"/>
              <a:pathLst>
                <a:path w="11217" h="7672" extrusionOk="0">
                  <a:moveTo>
                    <a:pt x="11216" y="1"/>
                  </a:moveTo>
                  <a:lnTo>
                    <a:pt x="1" y="7671"/>
                  </a:lnTo>
                  <a:cubicBezTo>
                    <a:pt x="233" y="7594"/>
                    <a:pt x="407" y="7594"/>
                    <a:pt x="562" y="7594"/>
                  </a:cubicBezTo>
                  <a:lnTo>
                    <a:pt x="10887" y="485"/>
                  </a:lnTo>
                  <a:cubicBezTo>
                    <a:pt x="10984" y="330"/>
                    <a:pt x="11061" y="175"/>
                    <a:pt x="11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 name="Google Shape;1021;p18"/>
          <p:cNvGrpSpPr/>
          <p:nvPr/>
        </p:nvGrpSpPr>
        <p:grpSpPr>
          <a:xfrm>
            <a:off x="4300600" y="4743900"/>
            <a:ext cx="538025" cy="157800"/>
            <a:chOff x="2575325" y="1348650"/>
            <a:chExt cx="538025" cy="157800"/>
          </a:xfrm>
        </p:grpSpPr>
        <p:sp>
          <p:nvSpPr>
            <p:cNvPr id="1022" name="Google Shape;1022;p18"/>
            <p:cNvSpPr/>
            <p:nvPr/>
          </p:nvSpPr>
          <p:spPr>
            <a:xfrm>
              <a:off x="2575325"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18"/>
            <p:cNvSpPr/>
            <p:nvPr/>
          </p:nvSpPr>
          <p:spPr>
            <a:xfrm>
              <a:off x="2765438"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18"/>
            <p:cNvSpPr/>
            <p:nvPr/>
          </p:nvSpPr>
          <p:spPr>
            <a:xfrm>
              <a:off x="2955550"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 name="Google Shape;1025;p18"/>
          <p:cNvGrpSpPr/>
          <p:nvPr/>
        </p:nvGrpSpPr>
        <p:grpSpPr>
          <a:xfrm>
            <a:off x="-323011" y="3530000"/>
            <a:ext cx="925310" cy="943383"/>
            <a:chOff x="595389" y="1761100"/>
            <a:chExt cx="925310" cy="943383"/>
          </a:xfrm>
        </p:grpSpPr>
        <p:cxnSp>
          <p:nvCxnSpPr>
            <p:cNvPr id="1026" name="Google Shape;1026;p18"/>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027" name="Google Shape;1027;p18"/>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028" name="Google Shape;1028;p18"/>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grpSp>
        <p:nvGrpSpPr>
          <p:cNvPr id="1029" name="Google Shape;1029;p18"/>
          <p:cNvGrpSpPr/>
          <p:nvPr/>
        </p:nvGrpSpPr>
        <p:grpSpPr>
          <a:xfrm>
            <a:off x="7400822" y="177200"/>
            <a:ext cx="1584577" cy="196549"/>
            <a:chOff x="750197" y="155825"/>
            <a:chExt cx="1584577" cy="196549"/>
          </a:xfrm>
        </p:grpSpPr>
        <p:sp>
          <p:nvSpPr>
            <p:cNvPr id="1030" name="Google Shape;1030;p18"/>
            <p:cNvSpPr/>
            <p:nvPr/>
          </p:nvSpPr>
          <p:spPr>
            <a:xfrm rot="-5400000">
              <a:off x="20937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18"/>
            <p:cNvSpPr/>
            <p:nvPr/>
          </p:nvSpPr>
          <p:spPr>
            <a:xfrm rot="-5400000">
              <a:off x="1915294" y="299855"/>
              <a:ext cx="52930" cy="52107"/>
            </a:xfrm>
            <a:custGeom>
              <a:avLst/>
              <a:gdLst/>
              <a:ahLst/>
              <a:cxnLst/>
              <a:rect l="l" t="t" r="r" b="b"/>
              <a:pathLst>
                <a:path w="1221" h="1202" extrusionOk="0">
                  <a:moveTo>
                    <a:pt x="659" y="1"/>
                  </a:moveTo>
                  <a:cubicBezTo>
                    <a:pt x="252" y="1"/>
                    <a:pt x="0" y="233"/>
                    <a:pt x="0" y="563"/>
                  </a:cubicBezTo>
                  <a:cubicBezTo>
                    <a:pt x="0" y="969"/>
                    <a:pt x="252" y="1202"/>
                    <a:pt x="659" y="1202"/>
                  </a:cubicBezTo>
                  <a:cubicBezTo>
                    <a:pt x="969" y="1202"/>
                    <a:pt x="1221" y="969"/>
                    <a:pt x="1221" y="563"/>
                  </a:cubicBezTo>
                  <a:cubicBezTo>
                    <a:pt x="1221" y="233"/>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18"/>
            <p:cNvSpPr/>
            <p:nvPr/>
          </p:nvSpPr>
          <p:spPr>
            <a:xfrm rot="-5400000">
              <a:off x="1735196" y="297753"/>
              <a:ext cx="52930" cy="56312"/>
            </a:xfrm>
            <a:custGeom>
              <a:avLst/>
              <a:gdLst/>
              <a:ahLst/>
              <a:cxnLst/>
              <a:rect l="l" t="t" r="r" b="b"/>
              <a:pathLst>
                <a:path w="1221" h="1299" extrusionOk="0">
                  <a:moveTo>
                    <a:pt x="659" y="0"/>
                  </a:moveTo>
                  <a:cubicBezTo>
                    <a:pt x="252" y="0"/>
                    <a:pt x="0" y="330"/>
                    <a:pt x="0" y="640"/>
                  </a:cubicBezTo>
                  <a:cubicBezTo>
                    <a:pt x="0" y="969"/>
                    <a:pt x="252" y="1298"/>
                    <a:pt x="659" y="1298"/>
                  </a:cubicBezTo>
                  <a:cubicBezTo>
                    <a:pt x="969" y="1298"/>
                    <a:pt x="1221" y="969"/>
                    <a:pt x="1221" y="640"/>
                  </a:cubicBezTo>
                  <a:cubicBezTo>
                    <a:pt x="1221" y="330"/>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18"/>
            <p:cNvSpPr/>
            <p:nvPr/>
          </p:nvSpPr>
          <p:spPr>
            <a:xfrm rot="-5400000">
              <a:off x="1556334" y="297753"/>
              <a:ext cx="52930" cy="56312"/>
            </a:xfrm>
            <a:custGeom>
              <a:avLst/>
              <a:gdLst/>
              <a:ahLst/>
              <a:cxnLst/>
              <a:rect l="l" t="t" r="r" b="b"/>
              <a:pathLst>
                <a:path w="1221" h="1299" extrusionOk="0">
                  <a:moveTo>
                    <a:pt x="659" y="0"/>
                  </a:moveTo>
                  <a:cubicBezTo>
                    <a:pt x="252" y="0"/>
                    <a:pt x="0" y="330"/>
                    <a:pt x="0" y="659"/>
                  </a:cubicBezTo>
                  <a:cubicBezTo>
                    <a:pt x="0" y="969"/>
                    <a:pt x="252" y="1298"/>
                    <a:pt x="659" y="1298"/>
                  </a:cubicBezTo>
                  <a:cubicBezTo>
                    <a:pt x="969" y="1298"/>
                    <a:pt x="1221" y="969"/>
                    <a:pt x="1221" y="659"/>
                  </a:cubicBezTo>
                  <a:cubicBezTo>
                    <a:pt x="1221" y="330"/>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18"/>
            <p:cNvSpPr/>
            <p:nvPr/>
          </p:nvSpPr>
          <p:spPr>
            <a:xfrm rot="-5400000">
              <a:off x="1378296" y="297753"/>
              <a:ext cx="52930" cy="56312"/>
            </a:xfrm>
            <a:custGeom>
              <a:avLst/>
              <a:gdLst/>
              <a:ahLst/>
              <a:cxnLst/>
              <a:rect l="l" t="t" r="r" b="b"/>
              <a:pathLst>
                <a:path w="1221" h="1299" extrusionOk="0">
                  <a:moveTo>
                    <a:pt x="659" y="1"/>
                  </a:moveTo>
                  <a:cubicBezTo>
                    <a:pt x="252" y="1"/>
                    <a:pt x="0" y="330"/>
                    <a:pt x="0" y="640"/>
                  </a:cubicBezTo>
                  <a:cubicBezTo>
                    <a:pt x="0" y="969"/>
                    <a:pt x="252" y="1299"/>
                    <a:pt x="659" y="1299"/>
                  </a:cubicBezTo>
                  <a:cubicBezTo>
                    <a:pt x="969" y="1299"/>
                    <a:pt x="1221" y="969"/>
                    <a:pt x="1221" y="640"/>
                  </a:cubicBezTo>
                  <a:cubicBezTo>
                    <a:pt x="1221" y="330"/>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18"/>
            <p:cNvSpPr/>
            <p:nvPr/>
          </p:nvSpPr>
          <p:spPr>
            <a:xfrm rot="-5400000">
              <a:off x="1197765" y="299422"/>
              <a:ext cx="52930" cy="52974"/>
            </a:xfrm>
            <a:custGeom>
              <a:avLst/>
              <a:gdLst/>
              <a:ahLst/>
              <a:cxnLst/>
              <a:rect l="l" t="t" r="r" b="b"/>
              <a:pathLst>
                <a:path w="1221" h="1222" extrusionOk="0">
                  <a:moveTo>
                    <a:pt x="659" y="1"/>
                  </a:moveTo>
                  <a:cubicBezTo>
                    <a:pt x="252" y="1"/>
                    <a:pt x="0" y="253"/>
                    <a:pt x="0" y="660"/>
                  </a:cubicBezTo>
                  <a:cubicBezTo>
                    <a:pt x="0" y="970"/>
                    <a:pt x="252" y="1221"/>
                    <a:pt x="659" y="1221"/>
                  </a:cubicBezTo>
                  <a:cubicBezTo>
                    <a:pt x="969" y="1221"/>
                    <a:pt x="1221" y="970"/>
                    <a:pt x="1221" y="660"/>
                  </a:cubicBezTo>
                  <a:cubicBezTo>
                    <a:pt x="1221" y="253"/>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18"/>
            <p:cNvSpPr/>
            <p:nvPr/>
          </p:nvSpPr>
          <p:spPr>
            <a:xfrm rot="-5400000">
              <a:off x="1019336" y="299855"/>
              <a:ext cx="52930" cy="52107"/>
            </a:xfrm>
            <a:custGeom>
              <a:avLst/>
              <a:gdLst/>
              <a:ahLst/>
              <a:cxnLst/>
              <a:rect l="l" t="t" r="r" b="b"/>
              <a:pathLst>
                <a:path w="1221" h="1202" extrusionOk="0">
                  <a:moveTo>
                    <a:pt x="659" y="0"/>
                  </a:moveTo>
                  <a:cubicBezTo>
                    <a:pt x="252" y="0"/>
                    <a:pt x="0" y="233"/>
                    <a:pt x="0" y="640"/>
                  </a:cubicBezTo>
                  <a:cubicBezTo>
                    <a:pt x="0" y="969"/>
                    <a:pt x="252" y="1201"/>
                    <a:pt x="659" y="1201"/>
                  </a:cubicBezTo>
                  <a:cubicBezTo>
                    <a:pt x="969" y="1201"/>
                    <a:pt x="1221" y="969"/>
                    <a:pt x="1221" y="640"/>
                  </a:cubicBezTo>
                  <a:cubicBezTo>
                    <a:pt x="1221" y="233"/>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18"/>
            <p:cNvSpPr/>
            <p:nvPr/>
          </p:nvSpPr>
          <p:spPr>
            <a:xfrm rot="-5400000">
              <a:off x="840886" y="299443"/>
              <a:ext cx="52930" cy="52930"/>
            </a:xfrm>
            <a:custGeom>
              <a:avLst/>
              <a:gdLst/>
              <a:ahLst/>
              <a:cxnLst/>
              <a:rect l="l" t="t" r="r" b="b"/>
              <a:pathLst>
                <a:path w="1221" h="1221" extrusionOk="0">
                  <a:moveTo>
                    <a:pt x="659" y="1"/>
                  </a:moveTo>
                  <a:cubicBezTo>
                    <a:pt x="252" y="1"/>
                    <a:pt x="0" y="252"/>
                    <a:pt x="0" y="582"/>
                  </a:cubicBezTo>
                  <a:cubicBezTo>
                    <a:pt x="0" y="969"/>
                    <a:pt x="252" y="1221"/>
                    <a:pt x="659" y="1221"/>
                  </a:cubicBezTo>
                  <a:cubicBezTo>
                    <a:pt x="969" y="1221"/>
                    <a:pt x="1221" y="969"/>
                    <a:pt x="1221" y="582"/>
                  </a:cubicBezTo>
                  <a:cubicBezTo>
                    <a:pt x="1221" y="252"/>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18"/>
            <p:cNvSpPr/>
            <p:nvPr/>
          </p:nvSpPr>
          <p:spPr>
            <a:xfrm rot="-5400000">
              <a:off x="2181051" y="155825"/>
              <a:ext cx="56312" cy="56312"/>
            </a:xfrm>
            <a:custGeom>
              <a:avLst/>
              <a:gdLst/>
              <a:ahLst/>
              <a:cxnLst/>
              <a:rect l="l" t="t" r="r" b="b"/>
              <a:pathLst>
                <a:path w="1299" h="1299" extrusionOk="0">
                  <a:moveTo>
                    <a:pt x="640" y="1"/>
                  </a:moveTo>
                  <a:cubicBezTo>
                    <a:pt x="330" y="1"/>
                    <a:pt x="0" y="330"/>
                    <a:pt x="0" y="659"/>
                  </a:cubicBezTo>
                  <a:cubicBezTo>
                    <a:pt x="0" y="969"/>
                    <a:pt x="330" y="1299"/>
                    <a:pt x="640" y="1299"/>
                  </a:cubicBezTo>
                  <a:cubicBezTo>
                    <a:pt x="969" y="1299"/>
                    <a:pt x="1298" y="969"/>
                    <a:pt x="1298" y="659"/>
                  </a:cubicBezTo>
                  <a:cubicBezTo>
                    <a:pt x="1298" y="330"/>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18"/>
            <p:cNvSpPr/>
            <p:nvPr/>
          </p:nvSpPr>
          <p:spPr>
            <a:xfrm rot="-5400000">
              <a:off x="2000953"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18"/>
            <p:cNvSpPr/>
            <p:nvPr/>
          </p:nvSpPr>
          <p:spPr>
            <a:xfrm rot="-5400000">
              <a:off x="1822503" y="157515"/>
              <a:ext cx="56312" cy="52930"/>
            </a:xfrm>
            <a:custGeom>
              <a:avLst/>
              <a:gdLst/>
              <a:ahLst/>
              <a:cxnLst/>
              <a:rect l="l" t="t" r="r" b="b"/>
              <a:pathLst>
                <a:path w="1299" h="1221" extrusionOk="0">
                  <a:moveTo>
                    <a:pt x="640" y="0"/>
                  </a:moveTo>
                  <a:cubicBezTo>
                    <a:pt x="330" y="0"/>
                    <a:pt x="0" y="252"/>
                    <a:pt x="0" y="562"/>
                  </a:cubicBezTo>
                  <a:cubicBezTo>
                    <a:pt x="0" y="969"/>
                    <a:pt x="330" y="1221"/>
                    <a:pt x="640" y="1221"/>
                  </a:cubicBezTo>
                  <a:cubicBezTo>
                    <a:pt x="969" y="1221"/>
                    <a:pt x="1298" y="969"/>
                    <a:pt x="1298" y="562"/>
                  </a:cubicBezTo>
                  <a:cubicBezTo>
                    <a:pt x="1298" y="252"/>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18"/>
            <p:cNvSpPr/>
            <p:nvPr/>
          </p:nvSpPr>
          <p:spPr>
            <a:xfrm rot="-5400000">
              <a:off x="1644053" y="157927"/>
              <a:ext cx="56312" cy="52107"/>
            </a:xfrm>
            <a:custGeom>
              <a:avLst/>
              <a:gdLst/>
              <a:ahLst/>
              <a:cxnLst/>
              <a:rect l="l" t="t" r="r" b="b"/>
              <a:pathLst>
                <a:path w="1299" h="1202" extrusionOk="0">
                  <a:moveTo>
                    <a:pt x="640" y="1"/>
                  </a:moveTo>
                  <a:cubicBezTo>
                    <a:pt x="330" y="1"/>
                    <a:pt x="0" y="233"/>
                    <a:pt x="0" y="563"/>
                  </a:cubicBezTo>
                  <a:cubicBezTo>
                    <a:pt x="0" y="969"/>
                    <a:pt x="330" y="1202"/>
                    <a:pt x="640" y="1202"/>
                  </a:cubicBezTo>
                  <a:cubicBezTo>
                    <a:pt x="969" y="1202"/>
                    <a:pt x="1298" y="969"/>
                    <a:pt x="1298" y="563"/>
                  </a:cubicBezTo>
                  <a:cubicBezTo>
                    <a:pt x="1298" y="233"/>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18"/>
            <p:cNvSpPr/>
            <p:nvPr/>
          </p:nvSpPr>
          <p:spPr>
            <a:xfrm rot="-5400000">
              <a:off x="1463955" y="155825"/>
              <a:ext cx="56312" cy="56312"/>
            </a:xfrm>
            <a:custGeom>
              <a:avLst/>
              <a:gdLst/>
              <a:ahLst/>
              <a:cxnLst/>
              <a:rect l="l" t="t" r="r" b="b"/>
              <a:pathLst>
                <a:path w="1299" h="1299" extrusionOk="0">
                  <a:moveTo>
                    <a:pt x="640" y="0"/>
                  </a:moveTo>
                  <a:cubicBezTo>
                    <a:pt x="330" y="0"/>
                    <a:pt x="0" y="330"/>
                    <a:pt x="0" y="640"/>
                  </a:cubicBezTo>
                  <a:cubicBezTo>
                    <a:pt x="0" y="969"/>
                    <a:pt x="330" y="1298"/>
                    <a:pt x="640" y="1298"/>
                  </a:cubicBezTo>
                  <a:cubicBezTo>
                    <a:pt x="969" y="1298"/>
                    <a:pt x="1298" y="969"/>
                    <a:pt x="1298" y="640"/>
                  </a:cubicBezTo>
                  <a:cubicBezTo>
                    <a:pt x="1298" y="330"/>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18"/>
            <p:cNvSpPr/>
            <p:nvPr/>
          </p:nvSpPr>
          <p:spPr>
            <a:xfrm rot="-5400000">
              <a:off x="1285505" y="156237"/>
              <a:ext cx="56312" cy="55488"/>
            </a:xfrm>
            <a:custGeom>
              <a:avLst/>
              <a:gdLst/>
              <a:ahLst/>
              <a:cxnLst/>
              <a:rect l="l" t="t" r="r" b="b"/>
              <a:pathLst>
                <a:path w="1299" h="1280" extrusionOk="0">
                  <a:moveTo>
                    <a:pt x="640" y="1"/>
                  </a:moveTo>
                  <a:cubicBezTo>
                    <a:pt x="330" y="1"/>
                    <a:pt x="0" y="311"/>
                    <a:pt x="0" y="640"/>
                  </a:cubicBezTo>
                  <a:cubicBezTo>
                    <a:pt x="0" y="969"/>
                    <a:pt x="330" y="1279"/>
                    <a:pt x="640" y="1279"/>
                  </a:cubicBezTo>
                  <a:cubicBezTo>
                    <a:pt x="969" y="1279"/>
                    <a:pt x="1298" y="969"/>
                    <a:pt x="1298" y="640"/>
                  </a:cubicBezTo>
                  <a:cubicBezTo>
                    <a:pt x="1298" y="311"/>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18"/>
            <p:cNvSpPr/>
            <p:nvPr/>
          </p:nvSpPr>
          <p:spPr>
            <a:xfrm rot="-5400000">
              <a:off x="1107055" y="155825"/>
              <a:ext cx="56312" cy="56312"/>
            </a:xfrm>
            <a:custGeom>
              <a:avLst/>
              <a:gdLst/>
              <a:ahLst/>
              <a:cxnLst/>
              <a:rect l="l" t="t" r="r" b="b"/>
              <a:pathLst>
                <a:path w="1299" h="1299" extrusionOk="0">
                  <a:moveTo>
                    <a:pt x="640" y="1"/>
                  </a:moveTo>
                  <a:cubicBezTo>
                    <a:pt x="330" y="1"/>
                    <a:pt x="0" y="330"/>
                    <a:pt x="0" y="640"/>
                  </a:cubicBezTo>
                  <a:cubicBezTo>
                    <a:pt x="0" y="970"/>
                    <a:pt x="330" y="1299"/>
                    <a:pt x="640" y="1299"/>
                  </a:cubicBezTo>
                  <a:cubicBezTo>
                    <a:pt x="969" y="1299"/>
                    <a:pt x="1298" y="970"/>
                    <a:pt x="1298" y="640"/>
                  </a:cubicBezTo>
                  <a:cubicBezTo>
                    <a:pt x="1298" y="330"/>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18"/>
            <p:cNvSpPr/>
            <p:nvPr/>
          </p:nvSpPr>
          <p:spPr>
            <a:xfrm rot="-5400000">
              <a:off x="926957"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18"/>
            <p:cNvSpPr/>
            <p:nvPr/>
          </p:nvSpPr>
          <p:spPr>
            <a:xfrm rot="-5400000">
              <a:off x="748507" y="157515"/>
              <a:ext cx="56312" cy="52930"/>
            </a:xfrm>
            <a:custGeom>
              <a:avLst/>
              <a:gdLst/>
              <a:ahLst/>
              <a:cxnLst/>
              <a:rect l="l" t="t" r="r" b="b"/>
              <a:pathLst>
                <a:path w="1299" h="1221" extrusionOk="0">
                  <a:moveTo>
                    <a:pt x="640" y="1"/>
                  </a:moveTo>
                  <a:cubicBezTo>
                    <a:pt x="330" y="1"/>
                    <a:pt x="0" y="252"/>
                    <a:pt x="0" y="562"/>
                  </a:cubicBezTo>
                  <a:cubicBezTo>
                    <a:pt x="0" y="969"/>
                    <a:pt x="330" y="1221"/>
                    <a:pt x="640" y="1221"/>
                  </a:cubicBezTo>
                  <a:cubicBezTo>
                    <a:pt x="969" y="1221"/>
                    <a:pt x="1298" y="969"/>
                    <a:pt x="1298" y="562"/>
                  </a:cubicBezTo>
                  <a:cubicBezTo>
                    <a:pt x="1298" y="252"/>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18"/>
            <p:cNvSpPr/>
            <p:nvPr/>
          </p:nvSpPr>
          <p:spPr>
            <a:xfrm rot="-5400000">
              <a:off x="22818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 name="Google Shape;1048;p18"/>
          <p:cNvGrpSpPr/>
          <p:nvPr/>
        </p:nvGrpSpPr>
        <p:grpSpPr>
          <a:xfrm>
            <a:off x="8529739" y="965475"/>
            <a:ext cx="925310" cy="943383"/>
            <a:chOff x="595389" y="1761100"/>
            <a:chExt cx="925310" cy="943383"/>
          </a:xfrm>
        </p:grpSpPr>
        <p:cxnSp>
          <p:nvCxnSpPr>
            <p:cNvPr id="1049" name="Google Shape;1049;p18"/>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050" name="Google Shape;1050;p18"/>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051" name="Google Shape;1051;p18"/>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sp>
        <p:nvSpPr>
          <p:cNvPr id="1052" name="Google Shape;1052;p18"/>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053" name="Google Shape;1053;p18"/>
          <p:cNvGrpSpPr/>
          <p:nvPr/>
        </p:nvGrpSpPr>
        <p:grpSpPr>
          <a:xfrm>
            <a:off x="-567955" y="-694887"/>
            <a:ext cx="1656312" cy="1660374"/>
            <a:chOff x="2929375" y="236175"/>
            <a:chExt cx="805325" cy="807300"/>
          </a:xfrm>
        </p:grpSpPr>
        <p:sp>
          <p:nvSpPr>
            <p:cNvPr id="1054" name="Google Shape;1054;p18"/>
            <p:cNvSpPr/>
            <p:nvPr/>
          </p:nvSpPr>
          <p:spPr>
            <a:xfrm>
              <a:off x="2986025" y="241975"/>
              <a:ext cx="280400" cy="191800"/>
            </a:xfrm>
            <a:custGeom>
              <a:avLst/>
              <a:gdLst/>
              <a:ahLst/>
              <a:cxnLst/>
              <a:rect l="l" t="t" r="r" b="b"/>
              <a:pathLst>
                <a:path w="11216" h="7672" extrusionOk="0">
                  <a:moveTo>
                    <a:pt x="11216" y="1"/>
                  </a:moveTo>
                  <a:cubicBezTo>
                    <a:pt x="10964" y="1"/>
                    <a:pt x="10809" y="98"/>
                    <a:pt x="10577" y="98"/>
                  </a:cubicBezTo>
                  <a:lnTo>
                    <a:pt x="310" y="7110"/>
                  </a:lnTo>
                  <a:cubicBezTo>
                    <a:pt x="233" y="7265"/>
                    <a:pt x="155" y="7439"/>
                    <a:pt x="0" y="7672"/>
                  </a:cubicBezTo>
                  <a:lnTo>
                    <a:pt x="112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18"/>
            <p:cNvSpPr/>
            <p:nvPr/>
          </p:nvSpPr>
          <p:spPr>
            <a:xfrm>
              <a:off x="2951650" y="236175"/>
              <a:ext cx="395650" cy="270250"/>
            </a:xfrm>
            <a:custGeom>
              <a:avLst/>
              <a:gdLst/>
              <a:ahLst/>
              <a:cxnLst/>
              <a:rect l="l" t="t" r="r" b="b"/>
              <a:pathLst>
                <a:path w="15826" h="10810" extrusionOk="0">
                  <a:moveTo>
                    <a:pt x="15341" y="1"/>
                  </a:moveTo>
                  <a:lnTo>
                    <a:pt x="155" y="10402"/>
                  </a:lnTo>
                  <a:cubicBezTo>
                    <a:pt x="155" y="10499"/>
                    <a:pt x="78" y="10654"/>
                    <a:pt x="0" y="10809"/>
                  </a:cubicBezTo>
                  <a:lnTo>
                    <a:pt x="158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18"/>
            <p:cNvSpPr/>
            <p:nvPr/>
          </p:nvSpPr>
          <p:spPr>
            <a:xfrm>
              <a:off x="2935650" y="241975"/>
              <a:ext cx="472175" cy="324975"/>
            </a:xfrm>
            <a:custGeom>
              <a:avLst/>
              <a:gdLst/>
              <a:ahLst/>
              <a:cxnLst/>
              <a:rect l="l" t="t" r="r" b="b"/>
              <a:pathLst>
                <a:path w="18887" h="12999" extrusionOk="0">
                  <a:moveTo>
                    <a:pt x="18558" y="1"/>
                  </a:moveTo>
                  <a:lnTo>
                    <a:pt x="78" y="12689"/>
                  </a:lnTo>
                  <a:cubicBezTo>
                    <a:pt x="78" y="12766"/>
                    <a:pt x="78" y="12844"/>
                    <a:pt x="1" y="12999"/>
                  </a:cubicBezTo>
                  <a:lnTo>
                    <a:pt x="18887" y="98"/>
                  </a:lnTo>
                  <a:cubicBezTo>
                    <a:pt x="18790" y="1"/>
                    <a:pt x="18713" y="1"/>
                    <a:pt x="185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18"/>
            <p:cNvSpPr/>
            <p:nvPr/>
          </p:nvSpPr>
          <p:spPr>
            <a:xfrm>
              <a:off x="2929375" y="254100"/>
              <a:ext cx="530750" cy="367575"/>
            </a:xfrm>
            <a:custGeom>
              <a:avLst/>
              <a:gdLst/>
              <a:ahLst/>
              <a:cxnLst/>
              <a:rect l="l" t="t" r="r" b="b"/>
              <a:pathLst>
                <a:path w="21230" h="14703" extrusionOk="0">
                  <a:moveTo>
                    <a:pt x="20978" y="0"/>
                  </a:moveTo>
                  <a:lnTo>
                    <a:pt x="77" y="14373"/>
                  </a:lnTo>
                  <a:cubicBezTo>
                    <a:pt x="77" y="14451"/>
                    <a:pt x="0" y="14528"/>
                    <a:pt x="0" y="14702"/>
                  </a:cubicBezTo>
                  <a:lnTo>
                    <a:pt x="21230" y="97"/>
                  </a:lnTo>
                  <a:cubicBezTo>
                    <a:pt x="21152" y="97"/>
                    <a:pt x="21075" y="97"/>
                    <a:pt x="209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18"/>
            <p:cNvSpPr/>
            <p:nvPr/>
          </p:nvSpPr>
          <p:spPr>
            <a:xfrm>
              <a:off x="2929375" y="272500"/>
              <a:ext cx="577250" cy="397600"/>
            </a:xfrm>
            <a:custGeom>
              <a:avLst/>
              <a:gdLst/>
              <a:ahLst/>
              <a:cxnLst/>
              <a:rect l="l" t="t" r="r" b="b"/>
              <a:pathLst>
                <a:path w="23090" h="15904" extrusionOk="0">
                  <a:moveTo>
                    <a:pt x="22838" y="0"/>
                  </a:moveTo>
                  <a:lnTo>
                    <a:pt x="0" y="15574"/>
                  </a:lnTo>
                  <a:cubicBezTo>
                    <a:pt x="77" y="15729"/>
                    <a:pt x="77" y="15826"/>
                    <a:pt x="77" y="15903"/>
                  </a:cubicBezTo>
                  <a:lnTo>
                    <a:pt x="23089" y="155"/>
                  </a:lnTo>
                  <a:cubicBezTo>
                    <a:pt x="23012" y="78"/>
                    <a:pt x="22915" y="78"/>
                    <a:pt x="228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18"/>
            <p:cNvSpPr/>
            <p:nvPr/>
          </p:nvSpPr>
          <p:spPr>
            <a:xfrm>
              <a:off x="2935650" y="294775"/>
              <a:ext cx="611175" cy="421825"/>
            </a:xfrm>
            <a:custGeom>
              <a:avLst/>
              <a:gdLst/>
              <a:ahLst/>
              <a:cxnLst/>
              <a:rect l="l" t="t" r="r" b="b"/>
              <a:pathLst>
                <a:path w="24447" h="16873" extrusionOk="0">
                  <a:moveTo>
                    <a:pt x="24214" y="0"/>
                  </a:moveTo>
                  <a:lnTo>
                    <a:pt x="1" y="16543"/>
                  </a:lnTo>
                  <a:cubicBezTo>
                    <a:pt x="1" y="16620"/>
                    <a:pt x="1" y="16698"/>
                    <a:pt x="78" y="16872"/>
                  </a:cubicBezTo>
                  <a:lnTo>
                    <a:pt x="24446" y="155"/>
                  </a:lnTo>
                  <a:cubicBezTo>
                    <a:pt x="24369" y="78"/>
                    <a:pt x="24291" y="0"/>
                    <a:pt x="242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18"/>
            <p:cNvSpPr/>
            <p:nvPr/>
          </p:nvSpPr>
          <p:spPr>
            <a:xfrm>
              <a:off x="2945350" y="318975"/>
              <a:ext cx="637775" cy="439750"/>
            </a:xfrm>
            <a:custGeom>
              <a:avLst/>
              <a:gdLst/>
              <a:ahLst/>
              <a:cxnLst/>
              <a:rect l="l" t="t" r="r" b="b"/>
              <a:pathLst>
                <a:path w="25511" h="17590" extrusionOk="0">
                  <a:moveTo>
                    <a:pt x="25279" y="1"/>
                  </a:moveTo>
                  <a:lnTo>
                    <a:pt x="0" y="17357"/>
                  </a:lnTo>
                  <a:cubicBezTo>
                    <a:pt x="0" y="17434"/>
                    <a:pt x="97" y="17512"/>
                    <a:pt x="97" y="17589"/>
                  </a:cubicBezTo>
                  <a:lnTo>
                    <a:pt x="25511" y="156"/>
                  </a:lnTo>
                  <a:cubicBezTo>
                    <a:pt x="25434" y="78"/>
                    <a:pt x="25356" y="78"/>
                    <a:pt x="252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18"/>
            <p:cNvSpPr/>
            <p:nvPr/>
          </p:nvSpPr>
          <p:spPr>
            <a:xfrm>
              <a:off x="2959875" y="347075"/>
              <a:ext cx="655700" cy="449900"/>
            </a:xfrm>
            <a:custGeom>
              <a:avLst/>
              <a:gdLst/>
              <a:ahLst/>
              <a:cxnLst/>
              <a:rect l="l" t="t" r="r" b="b"/>
              <a:pathLst>
                <a:path w="26228" h="17996" extrusionOk="0">
                  <a:moveTo>
                    <a:pt x="25976" y="0"/>
                  </a:moveTo>
                  <a:lnTo>
                    <a:pt x="0" y="17763"/>
                  </a:lnTo>
                  <a:cubicBezTo>
                    <a:pt x="0" y="17841"/>
                    <a:pt x="78" y="17918"/>
                    <a:pt x="78" y="17996"/>
                  </a:cubicBezTo>
                  <a:lnTo>
                    <a:pt x="26228" y="155"/>
                  </a:lnTo>
                  <a:cubicBezTo>
                    <a:pt x="26150" y="78"/>
                    <a:pt x="26053" y="0"/>
                    <a:pt x="259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18"/>
            <p:cNvSpPr/>
            <p:nvPr/>
          </p:nvSpPr>
          <p:spPr>
            <a:xfrm>
              <a:off x="2977800" y="377575"/>
              <a:ext cx="663925" cy="457650"/>
            </a:xfrm>
            <a:custGeom>
              <a:avLst/>
              <a:gdLst/>
              <a:ahLst/>
              <a:cxnLst/>
              <a:rect l="l" t="t" r="r" b="b"/>
              <a:pathLst>
                <a:path w="26557" h="18306" extrusionOk="0">
                  <a:moveTo>
                    <a:pt x="26402" y="1"/>
                  </a:moveTo>
                  <a:lnTo>
                    <a:pt x="0" y="18073"/>
                  </a:lnTo>
                  <a:cubicBezTo>
                    <a:pt x="0" y="18151"/>
                    <a:pt x="78" y="18228"/>
                    <a:pt x="78" y="18306"/>
                  </a:cubicBezTo>
                  <a:lnTo>
                    <a:pt x="26557" y="156"/>
                  </a:lnTo>
                  <a:cubicBezTo>
                    <a:pt x="26557" y="78"/>
                    <a:pt x="26479" y="1"/>
                    <a:pt x="264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18"/>
            <p:cNvSpPr/>
            <p:nvPr/>
          </p:nvSpPr>
          <p:spPr>
            <a:xfrm>
              <a:off x="2998125" y="409550"/>
              <a:ext cx="669750" cy="460075"/>
            </a:xfrm>
            <a:custGeom>
              <a:avLst/>
              <a:gdLst/>
              <a:ahLst/>
              <a:cxnLst/>
              <a:rect l="l" t="t" r="r" b="b"/>
              <a:pathLst>
                <a:path w="26790" h="18403" extrusionOk="0">
                  <a:moveTo>
                    <a:pt x="26635" y="0"/>
                  </a:moveTo>
                  <a:lnTo>
                    <a:pt x="1" y="18170"/>
                  </a:lnTo>
                  <a:cubicBezTo>
                    <a:pt x="78" y="18247"/>
                    <a:pt x="78" y="18247"/>
                    <a:pt x="78" y="18325"/>
                  </a:cubicBezTo>
                  <a:lnTo>
                    <a:pt x="156" y="18402"/>
                  </a:lnTo>
                  <a:lnTo>
                    <a:pt x="26790" y="174"/>
                  </a:lnTo>
                  <a:cubicBezTo>
                    <a:pt x="26712" y="174"/>
                    <a:pt x="26712" y="78"/>
                    <a:pt x="26712" y="78"/>
                  </a:cubicBezTo>
                  <a:lnTo>
                    <a:pt x="2663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18"/>
            <p:cNvSpPr/>
            <p:nvPr/>
          </p:nvSpPr>
          <p:spPr>
            <a:xfrm>
              <a:off x="3022350" y="443925"/>
              <a:ext cx="665875" cy="458125"/>
            </a:xfrm>
            <a:custGeom>
              <a:avLst/>
              <a:gdLst/>
              <a:ahLst/>
              <a:cxnLst/>
              <a:rect l="l" t="t" r="r" b="b"/>
              <a:pathLst>
                <a:path w="26635" h="18325" extrusionOk="0">
                  <a:moveTo>
                    <a:pt x="26557" y="0"/>
                  </a:moveTo>
                  <a:lnTo>
                    <a:pt x="0" y="18170"/>
                  </a:lnTo>
                  <a:cubicBezTo>
                    <a:pt x="78" y="18247"/>
                    <a:pt x="155" y="18247"/>
                    <a:pt x="155" y="18325"/>
                  </a:cubicBezTo>
                  <a:lnTo>
                    <a:pt x="26634" y="252"/>
                  </a:lnTo>
                  <a:cubicBezTo>
                    <a:pt x="26634" y="155"/>
                    <a:pt x="26557" y="78"/>
                    <a:pt x="265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18"/>
            <p:cNvSpPr/>
            <p:nvPr/>
          </p:nvSpPr>
          <p:spPr>
            <a:xfrm>
              <a:off x="3050425" y="480250"/>
              <a:ext cx="655725" cy="451825"/>
            </a:xfrm>
            <a:custGeom>
              <a:avLst/>
              <a:gdLst/>
              <a:ahLst/>
              <a:cxnLst/>
              <a:rect l="l" t="t" r="r" b="b"/>
              <a:pathLst>
                <a:path w="26229" h="18073" extrusionOk="0">
                  <a:moveTo>
                    <a:pt x="26151" y="0"/>
                  </a:moveTo>
                  <a:lnTo>
                    <a:pt x="1" y="17918"/>
                  </a:lnTo>
                  <a:cubicBezTo>
                    <a:pt x="78" y="17995"/>
                    <a:pt x="156" y="17995"/>
                    <a:pt x="252" y="18073"/>
                  </a:cubicBezTo>
                  <a:lnTo>
                    <a:pt x="26228" y="252"/>
                  </a:lnTo>
                  <a:cubicBezTo>
                    <a:pt x="26228" y="155"/>
                    <a:pt x="26151" y="78"/>
                    <a:pt x="261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18"/>
            <p:cNvSpPr/>
            <p:nvPr/>
          </p:nvSpPr>
          <p:spPr>
            <a:xfrm>
              <a:off x="3082875" y="520425"/>
              <a:ext cx="637300" cy="440225"/>
            </a:xfrm>
            <a:custGeom>
              <a:avLst/>
              <a:gdLst/>
              <a:ahLst/>
              <a:cxnLst/>
              <a:rect l="l" t="t" r="r" b="b"/>
              <a:pathLst>
                <a:path w="25492" h="17609" extrusionOk="0">
                  <a:moveTo>
                    <a:pt x="25414" y="1"/>
                  </a:moveTo>
                  <a:lnTo>
                    <a:pt x="0" y="17434"/>
                  </a:lnTo>
                  <a:cubicBezTo>
                    <a:pt x="78" y="17434"/>
                    <a:pt x="155" y="17531"/>
                    <a:pt x="233" y="17609"/>
                  </a:cubicBezTo>
                  <a:lnTo>
                    <a:pt x="25492" y="253"/>
                  </a:lnTo>
                  <a:cubicBezTo>
                    <a:pt x="25492" y="175"/>
                    <a:pt x="25414" y="98"/>
                    <a:pt x="254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18"/>
            <p:cNvSpPr/>
            <p:nvPr/>
          </p:nvSpPr>
          <p:spPr>
            <a:xfrm>
              <a:off x="3119200" y="563050"/>
              <a:ext cx="611150" cy="421825"/>
            </a:xfrm>
            <a:custGeom>
              <a:avLst/>
              <a:gdLst/>
              <a:ahLst/>
              <a:cxnLst/>
              <a:rect l="l" t="t" r="r" b="b"/>
              <a:pathLst>
                <a:path w="24446" h="16873" extrusionOk="0">
                  <a:moveTo>
                    <a:pt x="24368" y="1"/>
                  </a:moveTo>
                  <a:lnTo>
                    <a:pt x="0" y="16698"/>
                  </a:lnTo>
                  <a:cubicBezTo>
                    <a:pt x="78" y="16795"/>
                    <a:pt x="155" y="16795"/>
                    <a:pt x="233" y="16872"/>
                  </a:cubicBezTo>
                  <a:lnTo>
                    <a:pt x="24446" y="233"/>
                  </a:lnTo>
                  <a:cubicBezTo>
                    <a:pt x="24446" y="156"/>
                    <a:pt x="24368" y="78"/>
                    <a:pt x="243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18"/>
            <p:cNvSpPr/>
            <p:nvPr/>
          </p:nvSpPr>
          <p:spPr>
            <a:xfrm>
              <a:off x="3159375" y="609550"/>
              <a:ext cx="575325" cy="397600"/>
            </a:xfrm>
            <a:custGeom>
              <a:avLst/>
              <a:gdLst/>
              <a:ahLst/>
              <a:cxnLst/>
              <a:rect l="l" t="t" r="r" b="b"/>
              <a:pathLst>
                <a:path w="23013" h="15904" extrusionOk="0">
                  <a:moveTo>
                    <a:pt x="23013" y="0"/>
                  </a:moveTo>
                  <a:lnTo>
                    <a:pt x="1" y="15729"/>
                  </a:lnTo>
                  <a:cubicBezTo>
                    <a:pt x="78" y="15806"/>
                    <a:pt x="156" y="15806"/>
                    <a:pt x="253" y="15903"/>
                  </a:cubicBezTo>
                  <a:lnTo>
                    <a:pt x="23013" y="233"/>
                  </a:lnTo>
                  <a:lnTo>
                    <a:pt x="230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18"/>
            <p:cNvSpPr/>
            <p:nvPr/>
          </p:nvSpPr>
          <p:spPr>
            <a:xfrm>
              <a:off x="3203925" y="657975"/>
              <a:ext cx="530775" cy="365150"/>
            </a:xfrm>
            <a:custGeom>
              <a:avLst/>
              <a:gdLst/>
              <a:ahLst/>
              <a:cxnLst/>
              <a:rect l="l" t="t" r="r" b="b"/>
              <a:pathLst>
                <a:path w="21231" h="14606" extrusionOk="0">
                  <a:moveTo>
                    <a:pt x="21231" y="0"/>
                  </a:moveTo>
                  <a:lnTo>
                    <a:pt x="1" y="14528"/>
                  </a:lnTo>
                  <a:cubicBezTo>
                    <a:pt x="156" y="14606"/>
                    <a:pt x="233" y="14606"/>
                    <a:pt x="311" y="14606"/>
                  </a:cubicBezTo>
                  <a:lnTo>
                    <a:pt x="21231" y="310"/>
                  </a:lnTo>
                  <a:lnTo>
                    <a:pt x="212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18"/>
            <p:cNvSpPr/>
            <p:nvPr/>
          </p:nvSpPr>
          <p:spPr>
            <a:xfrm>
              <a:off x="3256225" y="712200"/>
              <a:ext cx="472200" cy="324975"/>
            </a:xfrm>
            <a:custGeom>
              <a:avLst/>
              <a:gdLst/>
              <a:ahLst/>
              <a:cxnLst/>
              <a:rect l="l" t="t" r="r" b="b"/>
              <a:pathLst>
                <a:path w="18888" h="12999" extrusionOk="0">
                  <a:moveTo>
                    <a:pt x="18887" y="1"/>
                  </a:moveTo>
                  <a:lnTo>
                    <a:pt x="1" y="12921"/>
                  </a:lnTo>
                  <a:cubicBezTo>
                    <a:pt x="156" y="12921"/>
                    <a:pt x="253" y="12998"/>
                    <a:pt x="408" y="12998"/>
                  </a:cubicBezTo>
                  <a:lnTo>
                    <a:pt x="18887" y="330"/>
                  </a:lnTo>
                  <a:lnTo>
                    <a:pt x="1888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18"/>
            <p:cNvSpPr/>
            <p:nvPr/>
          </p:nvSpPr>
          <p:spPr>
            <a:xfrm>
              <a:off x="3318700" y="772750"/>
              <a:ext cx="393725" cy="270725"/>
            </a:xfrm>
            <a:custGeom>
              <a:avLst/>
              <a:gdLst/>
              <a:ahLst/>
              <a:cxnLst/>
              <a:rect l="l" t="t" r="r" b="b"/>
              <a:pathLst>
                <a:path w="15749" h="10829" extrusionOk="0">
                  <a:moveTo>
                    <a:pt x="15749" y="0"/>
                  </a:moveTo>
                  <a:lnTo>
                    <a:pt x="1" y="10828"/>
                  </a:lnTo>
                  <a:lnTo>
                    <a:pt x="485" y="10828"/>
                  </a:lnTo>
                  <a:lnTo>
                    <a:pt x="15671" y="407"/>
                  </a:lnTo>
                  <a:cubicBezTo>
                    <a:pt x="15671" y="252"/>
                    <a:pt x="15749" y="174"/>
                    <a:pt x="157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18"/>
            <p:cNvSpPr/>
            <p:nvPr/>
          </p:nvSpPr>
          <p:spPr>
            <a:xfrm>
              <a:off x="3399575" y="845375"/>
              <a:ext cx="280425" cy="191800"/>
            </a:xfrm>
            <a:custGeom>
              <a:avLst/>
              <a:gdLst/>
              <a:ahLst/>
              <a:cxnLst/>
              <a:rect l="l" t="t" r="r" b="b"/>
              <a:pathLst>
                <a:path w="11217" h="7672" extrusionOk="0">
                  <a:moveTo>
                    <a:pt x="11216" y="1"/>
                  </a:moveTo>
                  <a:lnTo>
                    <a:pt x="1" y="7671"/>
                  </a:lnTo>
                  <a:cubicBezTo>
                    <a:pt x="233" y="7594"/>
                    <a:pt x="407" y="7594"/>
                    <a:pt x="562" y="7594"/>
                  </a:cubicBezTo>
                  <a:lnTo>
                    <a:pt x="10887" y="485"/>
                  </a:lnTo>
                  <a:cubicBezTo>
                    <a:pt x="10984" y="330"/>
                    <a:pt x="11061" y="175"/>
                    <a:pt x="11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3">
  <p:cSld name="CUSTOM_5_2">
    <p:spTree>
      <p:nvGrpSpPr>
        <p:cNvPr id="1" name="Shape 1073"/>
        <p:cNvGrpSpPr/>
        <p:nvPr/>
      </p:nvGrpSpPr>
      <p:grpSpPr>
        <a:xfrm>
          <a:off x="0" y="0"/>
          <a:ext cx="0" cy="0"/>
          <a:chOff x="0" y="0"/>
          <a:chExt cx="0" cy="0"/>
        </a:xfrm>
      </p:grpSpPr>
      <p:pic>
        <p:nvPicPr>
          <p:cNvPr id="1074" name="Google Shape;1074;p19"/>
          <p:cNvPicPr preferRelativeResize="0"/>
          <p:nvPr/>
        </p:nvPicPr>
        <p:blipFill>
          <a:blip r:embed="rId2">
            <a:alphaModFix/>
          </a:blip>
          <a:stretch>
            <a:fillRect/>
          </a:stretch>
        </p:blipFill>
        <p:spPr>
          <a:xfrm rot="-5400000">
            <a:off x="1993300" y="-1993300"/>
            <a:ext cx="5152625" cy="9139226"/>
          </a:xfrm>
          <a:prstGeom prst="rect">
            <a:avLst/>
          </a:prstGeom>
          <a:noFill/>
          <a:ln>
            <a:noFill/>
          </a:ln>
        </p:spPr>
      </p:pic>
      <p:grpSp>
        <p:nvGrpSpPr>
          <p:cNvPr id="1075" name="Google Shape;1075;p19"/>
          <p:cNvGrpSpPr/>
          <p:nvPr/>
        </p:nvGrpSpPr>
        <p:grpSpPr>
          <a:xfrm>
            <a:off x="8032695" y="4147613"/>
            <a:ext cx="1656312" cy="1660374"/>
            <a:chOff x="2929375" y="236175"/>
            <a:chExt cx="805325" cy="807300"/>
          </a:xfrm>
        </p:grpSpPr>
        <p:sp>
          <p:nvSpPr>
            <p:cNvPr id="1076" name="Google Shape;1076;p19"/>
            <p:cNvSpPr/>
            <p:nvPr/>
          </p:nvSpPr>
          <p:spPr>
            <a:xfrm>
              <a:off x="2986025" y="241975"/>
              <a:ext cx="280400" cy="191800"/>
            </a:xfrm>
            <a:custGeom>
              <a:avLst/>
              <a:gdLst/>
              <a:ahLst/>
              <a:cxnLst/>
              <a:rect l="l" t="t" r="r" b="b"/>
              <a:pathLst>
                <a:path w="11216" h="7672" extrusionOk="0">
                  <a:moveTo>
                    <a:pt x="11216" y="1"/>
                  </a:moveTo>
                  <a:cubicBezTo>
                    <a:pt x="10964" y="1"/>
                    <a:pt x="10809" y="98"/>
                    <a:pt x="10577" y="98"/>
                  </a:cubicBezTo>
                  <a:lnTo>
                    <a:pt x="310" y="7110"/>
                  </a:lnTo>
                  <a:cubicBezTo>
                    <a:pt x="233" y="7265"/>
                    <a:pt x="155" y="7439"/>
                    <a:pt x="0" y="7672"/>
                  </a:cubicBezTo>
                  <a:lnTo>
                    <a:pt x="112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19"/>
            <p:cNvSpPr/>
            <p:nvPr/>
          </p:nvSpPr>
          <p:spPr>
            <a:xfrm>
              <a:off x="2951650" y="236175"/>
              <a:ext cx="395650" cy="270250"/>
            </a:xfrm>
            <a:custGeom>
              <a:avLst/>
              <a:gdLst/>
              <a:ahLst/>
              <a:cxnLst/>
              <a:rect l="l" t="t" r="r" b="b"/>
              <a:pathLst>
                <a:path w="15826" h="10810" extrusionOk="0">
                  <a:moveTo>
                    <a:pt x="15341" y="1"/>
                  </a:moveTo>
                  <a:lnTo>
                    <a:pt x="155" y="10402"/>
                  </a:lnTo>
                  <a:cubicBezTo>
                    <a:pt x="155" y="10499"/>
                    <a:pt x="78" y="10654"/>
                    <a:pt x="0" y="10809"/>
                  </a:cubicBezTo>
                  <a:lnTo>
                    <a:pt x="158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19"/>
            <p:cNvSpPr/>
            <p:nvPr/>
          </p:nvSpPr>
          <p:spPr>
            <a:xfrm>
              <a:off x="2935650" y="241975"/>
              <a:ext cx="472175" cy="324975"/>
            </a:xfrm>
            <a:custGeom>
              <a:avLst/>
              <a:gdLst/>
              <a:ahLst/>
              <a:cxnLst/>
              <a:rect l="l" t="t" r="r" b="b"/>
              <a:pathLst>
                <a:path w="18887" h="12999" extrusionOk="0">
                  <a:moveTo>
                    <a:pt x="18558" y="1"/>
                  </a:moveTo>
                  <a:lnTo>
                    <a:pt x="78" y="12689"/>
                  </a:lnTo>
                  <a:cubicBezTo>
                    <a:pt x="78" y="12766"/>
                    <a:pt x="78" y="12844"/>
                    <a:pt x="1" y="12999"/>
                  </a:cubicBezTo>
                  <a:lnTo>
                    <a:pt x="18887" y="98"/>
                  </a:lnTo>
                  <a:cubicBezTo>
                    <a:pt x="18790" y="1"/>
                    <a:pt x="18713" y="1"/>
                    <a:pt x="185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19"/>
            <p:cNvSpPr/>
            <p:nvPr/>
          </p:nvSpPr>
          <p:spPr>
            <a:xfrm>
              <a:off x="2929375" y="254100"/>
              <a:ext cx="530750" cy="367575"/>
            </a:xfrm>
            <a:custGeom>
              <a:avLst/>
              <a:gdLst/>
              <a:ahLst/>
              <a:cxnLst/>
              <a:rect l="l" t="t" r="r" b="b"/>
              <a:pathLst>
                <a:path w="21230" h="14703" extrusionOk="0">
                  <a:moveTo>
                    <a:pt x="20978" y="0"/>
                  </a:moveTo>
                  <a:lnTo>
                    <a:pt x="77" y="14373"/>
                  </a:lnTo>
                  <a:cubicBezTo>
                    <a:pt x="77" y="14451"/>
                    <a:pt x="0" y="14528"/>
                    <a:pt x="0" y="14702"/>
                  </a:cubicBezTo>
                  <a:lnTo>
                    <a:pt x="21230" y="97"/>
                  </a:lnTo>
                  <a:cubicBezTo>
                    <a:pt x="21152" y="97"/>
                    <a:pt x="21075" y="97"/>
                    <a:pt x="209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19"/>
            <p:cNvSpPr/>
            <p:nvPr/>
          </p:nvSpPr>
          <p:spPr>
            <a:xfrm>
              <a:off x="2929375" y="272500"/>
              <a:ext cx="577250" cy="397600"/>
            </a:xfrm>
            <a:custGeom>
              <a:avLst/>
              <a:gdLst/>
              <a:ahLst/>
              <a:cxnLst/>
              <a:rect l="l" t="t" r="r" b="b"/>
              <a:pathLst>
                <a:path w="23090" h="15904" extrusionOk="0">
                  <a:moveTo>
                    <a:pt x="22838" y="0"/>
                  </a:moveTo>
                  <a:lnTo>
                    <a:pt x="0" y="15574"/>
                  </a:lnTo>
                  <a:cubicBezTo>
                    <a:pt x="77" y="15729"/>
                    <a:pt x="77" y="15826"/>
                    <a:pt x="77" y="15903"/>
                  </a:cubicBezTo>
                  <a:lnTo>
                    <a:pt x="23089" y="155"/>
                  </a:lnTo>
                  <a:cubicBezTo>
                    <a:pt x="23012" y="78"/>
                    <a:pt x="22915" y="78"/>
                    <a:pt x="228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19"/>
            <p:cNvSpPr/>
            <p:nvPr/>
          </p:nvSpPr>
          <p:spPr>
            <a:xfrm>
              <a:off x="2935650" y="294775"/>
              <a:ext cx="611175" cy="421825"/>
            </a:xfrm>
            <a:custGeom>
              <a:avLst/>
              <a:gdLst/>
              <a:ahLst/>
              <a:cxnLst/>
              <a:rect l="l" t="t" r="r" b="b"/>
              <a:pathLst>
                <a:path w="24447" h="16873" extrusionOk="0">
                  <a:moveTo>
                    <a:pt x="24214" y="0"/>
                  </a:moveTo>
                  <a:lnTo>
                    <a:pt x="1" y="16543"/>
                  </a:lnTo>
                  <a:cubicBezTo>
                    <a:pt x="1" y="16620"/>
                    <a:pt x="1" y="16698"/>
                    <a:pt x="78" y="16872"/>
                  </a:cubicBezTo>
                  <a:lnTo>
                    <a:pt x="24446" y="155"/>
                  </a:lnTo>
                  <a:cubicBezTo>
                    <a:pt x="24369" y="78"/>
                    <a:pt x="24291" y="0"/>
                    <a:pt x="242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19"/>
            <p:cNvSpPr/>
            <p:nvPr/>
          </p:nvSpPr>
          <p:spPr>
            <a:xfrm>
              <a:off x="2945350" y="318975"/>
              <a:ext cx="637775" cy="439750"/>
            </a:xfrm>
            <a:custGeom>
              <a:avLst/>
              <a:gdLst/>
              <a:ahLst/>
              <a:cxnLst/>
              <a:rect l="l" t="t" r="r" b="b"/>
              <a:pathLst>
                <a:path w="25511" h="17590" extrusionOk="0">
                  <a:moveTo>
                    <a:pt x="25279" y="1"/>
                  </a:moveTo>
                  <a:lnTo>
                    <a:pt x="0" y="17357"/>
                  </a:lnTo>
                  <a:cubicBezTo>
                    <a:pt x="0" y="17434"/>
                    <a:pt x="97" y="17512"/>
                    <a:pt x="97" y="17589"/>
                  </a:cubicBezTo>
                  <a:lnTo>
                    <a:pt x="25511" y="156"/>
                  </a:lnTo>
                  <a:cubicBezTo>
                    <a:pt x="25434" y="78"/>
                    <a:pt x="25356" y="78"/>
                    <a:pt x="252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19"/>
            <p:cNvSpPr/>
            <p:nvPr/>
          </p:nvSpPr>
          <p:spPr>
            <a:xfrm>
              <a:off x="2959875" y="347075"/>
              <a:ext cx="655700" cy="449900"/>
            </a:xfrm>
            <a:custGeom>
              <a:avLst/>
              <a:gdLst/>
              <a:ahLst/>
              <a:cxnLst/>
              <a:rect l="l" t="t" r="r" b="b"/>
              <a:pathLst>
                <a:path w="26228" h="17996" extrusionOk="0">
                  <a:moveTo>
                    <a:pt x="25976" y="0"/>
                  </a:moveTo>
                  <a:lnTo>
                    <a:pt x="0" y="17763"/>
                  </a:lnTo>
                  <a:cubicBezTo>
                    <a:pt x="0" y="17841"/>
                    <a:pt x="78" y="17918"/>
                    <a:pt x="78" y="17996"/>
                  </a:cubicBezTo>
                  <a:lnTo>
                    <a:pt x="26228" y="155"/>
                  </a:lnTo>
                  <a:cubicBezTo>
                    <a:pt x="26150" y="78"/>
                    <a:pt x="26053" y="0"/>
                    <a:pt x="259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19"/>
            <p:cNvSpPr/>
            <p:nvPr/>
          </p:nvSpPr>
          <p:spPr>
            <a:xfrm>
              <a:off x="2977800" y="377575"/>
              <a:ext cx="663925" cy="457650"/>
            </a:xfrm>
            <a:custGeom>
              <a:avLst/>
              <a:gdLst/>
              <a:ahLst/>
              <a:cxnLst/>
              <a:rect l="l" t="t" r="r" b="b"/>
              <a:pathLst>
                <a:path w="26557" h="18306" extrusionOk="0">
                  <a:moveTo>
                    <a:pt x="26402" y="1"/>
                  </a:moveTo>
                  <a:lnTo>
                    <a:pt x="0" y="18073"/>
                  </a:lnTo>
                  <a:cubicBezTo>
                    <a:pt x="0" y="18151"/>
                    <a:pt x="78" y="18228"/>
                    <a:pt x="78" y="18306"/>
                  </a:cubicBezTo>
                  <a:lnTo>
                    <a:pt x="26557" y="156"/>
                  </a:lnTo>
                  <a:cubicBezTo>
                    <a:pt x="26557" y="78"/>
                    <a:pt x="26479" y="1"/>
                    <a:pt x="264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19"/>
            <p:cNvSpPr/>
            <p:nvPr/>
          </p:nvSpPr>
          <p:spPr>
            <a:xfrm>
              <a:off x="2998125" y="409550"/>
              <a:ext cx="669750" cy="460075"/>
            </a:xfrm>
            <a:custGeom>
              <a:avLst/>
              <a:gdLst/>
              <a:ahLst/>
              <a:cxnLst/>
              <a:rect l="l" t="t" r="r" b="b"/>
              <a:pathLst>
                <a:path w="26790" h="18403" extrusionOk="0">
                  <a:moveTo>
                    <a:pt x="26635" y="0"/>
                  </a:moveTo>
                  <a:lnTo>
                    <a:pt x="1" y="18170"/>
                  </a:lnTo>
                  <a:cubicBezTo>
                    <a:pt x="78" y="18247"/>
                    <a:pt x="78" y="18247"/>
                    <a:pt x="78" y="18325"/>
                  </a:cubicBezTo>
                  <a:lnTo>
                    <a:pt x="156" y="18402"/>
                  </a:lnTo>
                  <a:lnTo>
                    <a:pt x="26790" y="174"/>
                  </a:lnTo>
                  <a:cubicBezTo>
                    <a:pt x="26712" y="174"/>
                    <a:pt x="26712" y="78"/>
                    <a:pt x="26712" y="78"/>
                  </a:cubicBezTo>
                  <a:lnTo>
                    <a:pt x="2663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19"/>
            <p:cNvSpPr/>
            <p:nvPr/>
          </p:nvSpPr>
          <p:spPr>
            <a:xfrm>
              <a:off x="3022350" y="443925"/>
              <a:ext cx="665875" cy="458125"/>
            </a:xfrm>
            <a:custGeom>
              <a:avLst/>
              <a:gdLst/>
              <a:ahLst/>
              <a:cxnLst/>
              <a:rect l="l" t="t" r="r" b="b"/>
              <a:pathLst>
                <a:path w="26635" h="18325" extrusionOk="0">
                  <a:moveTo>
                    <a:pt x="26557" y="0"/>
                  </a:moveTo>
                  <a:lnTo>
                    <a:pt x="0" y="18170"/>
                  </a:lnTo>
                  <a:cubicBezTo>
                    <a:pt x="78" y="18247"/>
                    <a:pt x="155" y="18247"/>
                    <a:pt x="155" y="18325"/>
                  </a:cubicBezTo>
                  <a:lnTo>
                    <a:pt x="26634" y="252"/>
                  </a:lnTo>
                  <a:cubicBezTo>
                    <a:pt x="26634" y="155"/>
                    <a:pt x="26557" y="78"/>
                    <a:pt x="265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19"/>
            <p:cNvSpPr/>
            <p:nvPr/>
          </p:nvSpPr>
          <p:spPr>
            <a:xfrm>
              <a:off x="3050425" y="480250"/>
              <a:ext cx="655725" cy="451825"/>
            </a:xfrm>
            <a:custGeom>
              <a:avLst/>
              <a:gdLst/>
              <a:ahLst/>
              <a:cxnLst/>
              <a:rect l="l" t="t" r="r" b="b"/>
              <a:pathLst>
                <a:path w="26229" h="18073" extrusionOk="0">
                  <a:moveTo>
                    <a:pt x="26151" y="0"/>
                  </a:moveTo>
                  <a:lnTo>
                    <a:pt x="1" y="17918"/>
                  </a:lnTo>
                  <a:cubicBezTo>
                    <a:pt x="78" y="17995"/>
                    <a:pt x="156" y="17995"/>
                    <a:pt x="252" y="18073"/>
                  </a:cubicBezTo>
                  <a:lnTo>
                    <a:pt x="26228" y="252"/>
                  </a:lnTo>
                  <a:cubicBezTo>
                    <a:pt x="26228" y="155"/>
                    <a:pt x="26151" y="78"/>
                    <a:pt x="261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19"/>
            <p:cNvSpPr/>
            <p:nvPr/>
          </p:nvSpPr>
          <p:spPr>
            <a:xfrm>
              <a:off x="3082875" y="520425"/>
              <a:ext cx="637300" cy="440225"/>
            </a:xfrm>
            <a:custGeom>
              <a:avLst/>
              <a:gdLst/>
              <a:ahLst/>
              <a:cxnLst/>
              <a:rect l="l" t="t" r="r" b="b"/>
              <a:pathLst>
                <a:path w="25492" h="17609" extrusionOk="0">
                  <a:moveTo>
                    <a:pt x="25414" y="1"/>
                  </a:moveTo>
                  <a:lnTo>
                    <a:pt x="0" y="17434"/>
                  </a:lnTo>
                  <a:cubicBezTo>
                    <a:pt x="78" y="17434"/>
                    <a:pt x="155" y="17531"/>
                    <a:pt x="233" y="17609"/>
                  </a:cubicBezTo>
                  <a:lnTo>
                    <a:pt x="25492" y="253"/>
                  </a:lnTo>
                  <a:cubicBezTo>
                    <a:pt x="25492" y="175"/>
                    <a:pt x="25414" y="98"/>
                    <a:pt x="254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19"/>
            <p:cNvSpPr/>
            <p:nvPr/>
          </p:nvSpPr>
          <p:spPr>
            <a:xfrm>
              <a:off x="3119200" y="563050"/>
              <a:ext cx="611150" cy="421825"/>
            </a:xfrm>
            <a:custGeom>
              <a:avLst/>
              <a:gdLst/>
              <a:ahLst/>
              <a:cxnLst/>
              <a:rect l="l" t="t" r="r" b="b"/>
              <a:pathLst>
                <a:path w="24446" h="16873" extrusionOk="0">
                  <a:moveTo>
                    <a:pt x="24368" y="1"/>
                  </a:moveTo>
                  <a:lnTo>
                    <a:pt x="0" y="16698"/>
                  </a:lnTo>
                  <a:cubicBezTo>
                    <a:pt x="78" y="16795"/>
                    <a:pt x="155" y="16795"/>
                    <a:pt x="233" y="16872"/>
                  </a:cubicBezTo>
                  <a:lnTo>
                    <a:pt x="24446" y="233"/>
                  </a:lnTo>
                  <a:cubicBezTo>
                    <a:pt x="24446" y="156"/>
                    <a:pt x="24368" y="78"/>
                    <a:pt x="243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19"/>
            <p:cNvSpPr/>
            <p:nvPr/>
          </p:nvSpPr>
          <p:spPr>
            <a:xfrm>
              <a:off x="3159375" y="609550"/>
              <a:ext cx="575325" cy="397600"/>
            </a:xfrm>
            <a:custGeom>
              <a:avLst/>
              <a:gdLst/>
              <a:ahLst/>
              <a:cxnLst/>
              <a:rect l="l" t="t" r="r" b="b"/>
              <a:pathLst>
                <a:path w="23013" h="15904" extrusionOk="0">
                  <a:moveTo>
                    <a:pt x="23013" y="0"/>
                  </a:moveTo>
                  <a:lnTo>
                    <a:pt x="1" y="15729"/>
                  </a:lnTo>
                  <a:cubicBezTo>
                    <a:pt x="78" y="15806"/>
                    <a:pt x="156" y="15806"/>
                    <a:pt x="253" y="15903"/>
                  </a:cubicBezTo>
                  <a:lnTo>
                    <a:pt x="23013" y="233"/>
                  </a:lnTo>
                  <a:lnTo>
                    <a:pt x="230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19"/>
            <p:cNvSpPr/>
            <p:nvPr/>
          </p:nvSpPr>
          <p:spPr>
            <a:xfrm>
              <a:off x="3203925" y="657975"/>
              <a:ext cx="530775" cy="365150"/>
            </a:xfrm>
            <a:custGeom>
              <a:avLst/>
              <a:gdLst/>
              <a:ahLst/>
              <a:cxnLst/>
              <a:rect l="l" t="t" r="r" b="b"/>
              <a:pathLst>
                <a:path w="21231" h="14606" extrusionOk="0">
                  <a:moveTo>
                    <a:pt x="21231" y="0"/>
                  </a:moveTo>
                  <a:lnTo>
                    <a:pt x="1" y="14528"/>
                  </a:lnTo>
                  <a:cubicBezTo>
                    <a:pt x="156" y="14606"/>
                    <a:pt x="233" y="14606"/>
                    <a:pt x="311" y="14606"/>
                  </a:cubicBezTo>
                  <a:lnTo>
                    <a:pt x="21231" y="310"/>
                  </a:lnTo>
                  <a:lnTo>
                    <a:pt x="212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19"/>
            <p:cNvSpPr/>
            <p:nvPr/>
          </p:nvSpPr>
          <p:spPr>
            <a:xfrm>
              <a:off x="3256225" y="712200"/>
              <a:ext cx="472200" cy="324975"/>
            </a:xfrm>
            <a:custGeom>
              <a:avLst/>
              <a:gdLst/>
              <a:ahLst/>
              <a:cxnLst/>
              <a:rect l="l" t="t" r="r" b="b"/>
              <a:pathLst>
                <a:path w="18888" h="12999" extrusionOk="0">
                  <a:moveTo>
                    <a:pt x="18887" y="1"/>
                  </a:moveTo>
                  <a:lnTo>
                    <a:pt x="1" y="12921"/>
                  </a:lnTo>
                  <a:cubicBezTo>
                    <a:pt x="156" y="12921"/>
                    <a:pt x="253" y="12998"/>
                    <a:pt x="408" y="12998"/>
                  </a:cubicBezTo>
                  <a:lnTo>
                    <a:pt x="18887" y="330"/>
                  </a:lnTo>
                  <a:lnTo>
                    <a:pt x="1888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19"/>
            <p:cNvSpPr/>
            <p:nvPr/>
          </p:nvSpPr>
          <p:spPr>
            <a:xfrm>
              <a:off x="3318700" y="772750"/>
              <a:ext cx="393725" cy="270725"/>
            </a:xfrm>
            <a:custGeom>
              <a:avLst/>
              <a:gdLst/>
              <a:ahLst/>
              <a:cxnLst/>
              <a:rect l="l" t="t" r="r" b="b"/>
              <a:pathLst>
                <a:path w="15749" h="10829" extrusionOk="0">
                  <a:moveTo>
                    <a:pt x="15749" y="0"/>
                  </a:moveTo>
                  <a:lnTo>
                    <a:pt x="1" y="10828"/>
                  </a:lnTo>
                  <a:lnTo>
                    <a:pt x="485" y="10828"/>
                  </a:lnTo>
                  <a:lnTo>
                    <a:pt x="15671" y="407"/>
                  </a:lnTo>
                  <a:cubicBezTo>
                    <a:pt x="15671" y="252"/>
                    <a:pt x="15749" y="174"/>
                    <a:pt x="157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19"/>
            <p:cNvSpPr/>
            <p:nvPr/>
          </p:nvSpPr>
          <p:spPr>
            <a:xfrm>
              <a:off x="3399575" y="845375"/>
              <a:ext cx="280425" cy="191800"/>
            </a:xfrm>
            <a:custGeom>
              <a:avLst/>
              <a:gdLst/>
              <a:ahLst/>
              <a:cxnLst/>
              <a:rect l="l" t="t" r="r" b="b"/>
              <a:pathLst>
                <a:path w="11217" h="7672" extrusionOk="0">
                  <a:moveTo>
                    <a:pt x="11216" y="1"/>
                  </a:moveTo>
                  <a:lnTo>
                    <a:pt x="1" y="7671"/>
                  </a:lnTo>
                  <a:cubicBezTo>
                    <a:pt x="233" y="7594"/>
                    <a:pt x="407" y="7594"/>
                    <a:pt x="562" y="7594"/>
                  </a:cubicBezTo>
                  <a:lnTo>
                    <a:pt x="10887" y="485"/>
                  </a:lnTo>
                  <a:cubicBezTo>
                    <a:pt x="10984" y="330"/>
                    <a:pt x="11061" y="175"/>
                    <a:pt x="11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 name="Google Shape;1095;p19"/>
          <p:cNvGrpSpPr/>
          <p:nvPr/>
        </p:nvGrpSpPr>
        <p:grpSpPr>
          <a:xfrm>
            <a:off x="4300600" y="4743900"/>
            <a:ext cx="538025" cy="157800"/>
            <a:chOff x="2575325" y="1348650"/>
            <a:chExt cx="538025" cy="157800"/>
          </a:xfrm>
        </p:grpSpPr>
        <p:sp>
          <p:nvSpPr>
            <p:cNvPr id="1096" name="Google Shape;1096;p19"/>
            <p:cNvSpPr/>
            <p:nvPr/>
          </p:nvSpPr>
          <p:spPr>
            <a:xfrm>
              <a:off x="2575325"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19"/>
            <p:cNvSpPr/>
            <p:nvPr/>
          </p:nvSpPr>
          <p:spPr>
            <a:xfrm>
              <a:off x="2765438"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19"/>
            <p:cNvSpPr/>
            <p:nvPr/>
          </p:nvSpPr>
          <p:spPr>
            <a:xfrm>
              <a:off x="2955550"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 name="Google Shape;1099;p19"/>
          <p:cNvGrpSpPr/>
          <p:nvPr/>
        </p:nvGrpSpPr>
        <p:grpSpPr>
          <a:xfrm>
            <a:off x="-323011" y="3753300"/>
            <a:ext cx="925310" cy="943383"/>
            <a:chOff x="595389" y="1761100"/>
            <a:chExt cx="925310" cy="943383"/>
          </a:xfrm>
        </p:grpSpPr>
        <p:cxnSp>
          <p:nvCxnSpPr>
            <p:cNvPr id="1100" name="Google Shape;1100;p19"/>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101" name="Google Shape;1101;p19"/>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102" name="Google Shape;1102;p19"/>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grpSp>
        <p:nvGrpSpPr>
          <p:cNvPr id="1103" name="Google Shape;1103;p19"/>
          <p:cNvGrpSpPr/>
          <p:nvPr/>
        </p:nvGrpSpPr>
        <p:grpSpPr>
          <a:xfrm>
            <a:off x="6839422" y="177200"/>
            <a:ext cx="1584577" cy="196549"/>
            <a:chOff x="750197" y="155825"/>
            <a:chExt cx="1584577" cy="196549"/>
          </a:xfrm>
        </p:grpSpPr>
        <p:sp>
          <p:nvSpPr>
            <p:cNvPr id="1104" name="Google Shape;1104;p19"/>
            <p:cNvSpPr/>
            <p:nvPr/>
          </p:nvSpPr>
          <p:spPr>
            <a:xfrm rot="-5400000">
              <a:off x="20937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19"/>
            <p:cNvSpPr/>
            <p:nvPr/>
          </p:nvSpPr>
          <p:spPr>
            <a:xfrm rot="-5400000">
              <a:off x="1915294" y="299855"/>
              <a:ext cx="52930" cy="52107"/>
            </a:xfrm>
            <a:custGeom>
              <a:avLst/>
              <a:gdLst/>
              <a:ahLst/>
              <a:cxnLst/>
              <a:rect l="l" t="t" r="r" b="b"/>
              <a:pathLst>
                <a:path w="1221" h="1202" extrusionOk="0">
                  <a:moveTo>
                    <a:pt x="659" y="1"/>
                  </a:moveTo>
                  <a:cubicBezTo>
                    <a:pt x="252" y="1"/>
                    <a:pt x="0" y="233"/>
                    <a:pt x="0" y="563"/>
                  </a:cubicBezTo>
                  <a:cubicBezTo>
                    <a:pt x="0" y="969"/>
                    <a:pt x="252" y="1202"/>
                    <a:pt x="659" y="1202"/>
                  </a:cubicBezTo>
                  <a:cubicBezTo>
                    <a:pt x="969" y="1202"/>
                    <a:pt x="1221" y="969"/>
                    <a:pt x="1221" y="563"/>
                  </a:cubicBezTo>
                  <a:cubicBezTo>
                    <a:pt x="1221" y="233"/>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19"/>
            <p:cNvSpPr/>
            <p:nvPr/>
          </p:nvSpPr>
          <p:spPr>
            <a:xfrm rot="-5400000">
              <a:off x="1735196" y="297753"/>
              <a:ext cx="52930" cy="56312"/>
            </a:xfrm>
            <a:custGeom>
              <a:avLst/>
              <a:gdLst/>
              <a:ahLst/>
              <a:cxnLst/>
              <a:rect l="l" t="t" r="r" b="b"/>
              <a:pathLst>
                <a:path w="1221" h="1299" extrusionOk="0">
                  <a:moveTo>
                    <a:pt x="659" y="0"/>
                  </a:moveTo>
                  <a:cubicBezTo>
                    <a:pt x="252" y="0"/>
                    <a:pt x="0" y="330"/>
                    <a:pt x="0" y="640"/>
                  </a:cubicBezTo>
                  <a:cubicBezTo>
                    <a:pt x="0" y="969"/>
                    <a:pt x="252" y="1298"/>
                    <a:pt x="659" y="1298"/>
                  </a:cubicBezTo>
                  <a:cubicBezTo>
                    <a:pt x="969" y="1298"/>
                    <a:pt x="1221" y="969"/>
                    <a:pt x="1221" y="640"/>
                  </a:cubicBezTo>
                  <a:cubicBezTo>
                    <a:pt x="1221" y="330"/>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19"/>
            <p:cNvSpPr/>
            <p:nvPr/>
          </p:nvSpPr>
          <p:spPr>
            <a:xfrm rot="-5400000">
              <a:off x="1556334" y="297753"/>
              <a:ext cx="52930" cy="56312"/>
            </a:xfrm>
            <a:custGeom>
              <a:avLst/>
              <a:gdLst/>
              <a:ahLst/>
              <a:cxnLst/>
              <a:rect l="l" t="t" r="r" b="b"/>
              <a:pathLst>
                <a:path w="1221" h="1299" extrusionOk="0">
                  <a:moveTo>
                    <a:pt x="659" y="0"/>
                  </a:moveTo>
                  <a:cubicBezTo>
                    <a:pt x="252" y="0"/>
                    <a:pt x="0" y="330"/>
                    <a:pt x="0" y="659"/>
                  </a:cubicBezTo>
                  <a:cubicBezTo>
                    <a:pt x="0" y="969"/>
                    <a:pt x="252" y="1298"/>
                    <a:pt x="659" y="1298"/>
                  </a:cubicBezTo>
                  <a:cubicBezTo>
                    <a:pt x="969" y="1298"/>
                    <a:pt x="1221" y="969"/>
                    <a:pt x="1221" y="659"/>
                  </a:cubicBezTo>
                  <a:cubicBezTo>
                    <a:pt x="1221" y="330"/>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19"/>
            <p:cNvSpPr/>
            <p:nvPr/>
          </p:nvSpPr>
          <p:spPr>
            <a:xfrm rot="-5400000">
              <a:off x="1378296" y="297753"/>
              <a:ext cx="52930" cy="56312"/>
            </a:xfrm>
            <a:custGeom>
              <a:avLst/>
              <a:gdLst/>
              <a:ahLst/>
              <a:cxnLst/>
              <a:rect l="l" t="t" r="r" b="b"/>
              <a:pathLst>
                <a:path w="1221" h="1299" extrusionOk="0">
                  <a:moveTo>
                    <a:pt x="659" y="1"/>
                  </a:moveTo>
                  <a:cubicBezTo>
                    <a:pt x="252" y="1"/>
                    <a:pt x="0" y="330"/>
                    <a:pt x="0" y="640"/>
                  </a:cubicBezTo>
                  <a:cubicBezTo>
                    <a:pt x="0" y="969"/>
                    <a:pt x="252" y="1299"/>
                    <a:pt x="659" y="1299"/>
                  </a:cubicBezTo>
                  <a:cubicBezTo>
                    <a:pt x="969" y="1299"/>
                    <a:pt x="1221" y="969"/>
                    <a:pt x="1221" y="640"/>
                  </a:cubicBezTo>
                  <a:cubicBezTo>
                    <a:pt x="1221" y="330"/>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19"/>
            <p:cNvSpPr/>
            <p:nvPr/>
          </p:nvSpPr>
          <p:spPr>
            <a:xfrm rot="-5400000">
              <a:off x="1197765" y="299422"/>
              <a:ext cx="52930" cy="52974"/>
            </a:xfrm>
            <a:custGeom>
              <a:avLst/>
              <a:gdLst/>
              <a:ahLst/>
              <a:cxnLst/>
              <a:rect l="l" t="t" r="r" b="b"/>
              <a:pathLst>
                <a:path w="1221" h="1222" extrusionOk="0">
                  <a:moveTo>
                    <a:pt x="659" y="1"/>
                  </a:moveTo>
                  <a:cubicBezTo>
                    <a:pt x="252" y="1"/>
                    <a:pt x="0" y="253"/>
                    <a:pt x="0" y="660"/>
                  </a:cubicBezTo>
                  <a:cubicBezTo>
                    <a:pt x="0" y="970"/>
                    <a:pt x="252" y="1221"/>
                    <a:pt x="659" y="1221"/>
                  </a:cubicBezTo>
                  <a:cubicBezTo>
                    <a:pt x="969" y="1221"/>
                    <a:pt x="1221" y="970"/>
                    <a:pt x="1221" y="660"/>
                  </a:cubicBezTo>
                  <a:cubicBezTo>
                    <a:pt x="1221" y="253"/>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19"/>
            <p:cNvSpPr/>
            <p:nvPr/>
          </p:nvSpPr>
          <p:spPr>
            <a:xfrm rot="-5400000">
              <a:off x="1019336" y="299855"/>
              <a:ext cx="52930" cy="52107"/>
            </a:xfrm>
            <a:custGeom>
              <a:avLst/>
              <a:gdLst/>
              <a:ahLst/>
              <a:cxnLst/>
              <a:rect l="l" t="t" r="r" b="b"/>
              <a:pathLst>
                <a:path w="1221" h="1202" extrusionOk="0">
                  <a:moveTo>
                    <a:pt x="659" y="0"/>
                  </a:moveTo>
                  <a:cubicBezTo>
                    <a:pt x="252" y="0"/>
                    <a:pt x="0" y="233"/>
                    <a:pt x="0" y="640"/>
                  </a:cubicBezTo>
                  <a:cubicBezTo>
                    <a:pt x="0" y="969"/>
                    <a:pt x="252" y="1201"/>
                    <a:pt x="659" y="1201"/>
                  </a:cubicBezTo>
                  <a:cubicBezTo>
                    <a:pt x="969" y="1201"/>
                    <a:pt x="1221" y="969"/>
                    <a:pt x="1221" y="640"/>
                  </a:cubicBezTo>
                  <a:cubicBezTo>
                    <a:pt x="1221" y="233"/>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19"/>
            <p:cNvSpPr/>
            <p:nvPr/>
          </p:nvSpPr>
          <p:spPr>
            <a:xfrm rot="-5400000">
              <a:off x="840886" y="299443"/>
              <a:ext cx="52930" cy="52930"/>
            </a:xfrm>
            <a:custGeom>
              <a:avLst/>
              <a:gdLst/>
              <a:ahLst/>
              <a:cxnLst/>
              <a:rect l="l" t="t" r="r" b="b"/>
              <a:pathLst>
                <a:path w="1221" h="1221" extrusionOk="0">
                  <a:moveTo>
                    <a:pt x="659" y="1"/>
                  </a:moveTo>
                  <a:cubicBezTo>
                    <a:pt x="252" y="1"/>
                    <a:pt x="0" y="252"/>
                    <a:pt x="0" y="582"/>
                  </a:cubicBezTo>
                  <a:cubicBezTo>
                    <a:pt x="0" y="969"/>
                    <a:pt x="252" y="1221"/>
                    <a:pt x="659" y="1221"/>
                  </a:cubicBezTo>
                  <a:cubicBezTo>
                    <a:pt x="969" y="1221"/>
                    <a:pt x="1221" y="969"/>
                    <a:pt x="1221" y="582"/>
                  </a:cubicBezTo>
                  <a:cubicBezTo>
                    <a:pt x="1221" y="252"/>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19"/>
            <p:cNvSpPr/>
            <p:nvPr/>
          </p:nvSpPr>
          <p:spPr>
            <a:xfrm rot="-5400000">
              <a:off x="2181051" y="155825"/>
              <a:ext cx="56312" cy="56312"/>
            </a:xfrm>
            <a:custGeom>
              <a:avLst/>
              <a:gdLst/>
              <a:ahLst/>
              <a:cxnLst/>
              <a:rect l="l" t="t" r="r" b="b"/>
              <a:pathLst>
                <a:path w="1299" h="1299" extrusionOk="0">
                  <a:moveTo>
                    <a:pt x="640" y="1"/>
                  </a:moveTo>
                  <a:cubicBezTo>
                    <a:pt x="330" y="1"/>
                    <a:pt x="0" y="330"/>
                    <a:pt x="0" y="659"/>
                  </a:cubicBezTo>
                  <a:cubicBezTo>
                    <a:pt x="0" y="969"/>
                    <a:pt x="330" y="1299"/>
                    <a:pt x="640" y="1299"/>
                  </a:cubicBezTo>
                  <a:cubicBezTo>
                    <a:pt x="969" y="1299"/>
                    <a:pt x="1298" y="969"/>
                    <a:pt x="1298" y="659"/>
                  </a:cubicBezTo>
                  <a:cubicBezTo>
                    <a:pt x="1298" y="330"/>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19"/>
            <p:cNvSpPr/>
            <p:nvPr/>
          </p:nvSpPr>
          <p:spPr>
            <a:xfrm rot="-5400000">
              <a:off x="2000953"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19"/>
            <p:cNvSpPr/>
            <p:nvPr/>
          </p:nvSpPr>
          <p:spPr>
            <a:xfrm rot="-5400000">
              <a:off x="1822503" y="157515"/>
              <a:ext cx="56312" cy="52930"/>
            </a:xfrm>
            <a:custGeom>
              <a:avLst/>
              <a:gdLst/>
              <a:ahLst/>
              <a:cxnLst/>
              <a:rect l="l" t="t" r="r" b="b"/>
              <a:pathLst>
                <a:path w="1299" h="1221" extrusionOk="0">
                  <a:moveTo>
                    <a:pt x="640" y="0"/>
                  </a:moveTo>
                  <a:cubicBezTo>
                    <a:pt x="330" y="0"/>
                    <a:pt x="0" y="252"/>
                    <a:pt x="0" y="562"/>
                  </a:cubicBezTo>
                  <a:cubicBezTo>
                    <a:pt x="0" y="969"/>
                    <a:pt x="330" y="1221"/>
                    <a:pt x="640" y="1221"/>
                  </a:cubicBezTo>
                  <a:cubicBezTo>
                    <a:pt x="969" y="1221"/>
                    <a:pt x="1298" y="969"/>
                    <a:pt x="1298" y="562"/>
                  </a:cubicBezTo>
                  <a:cubicBezTo>
                    <a:pt x="1298" y="252"/>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19"/>
            <p:cNvSpPr/>
            <p:nvPr/>
          </p:nvSpPr>
          <p:spPr>
            <a:xfrm rot="-5400000">
              <a:off x="1644053" y="157927"/>
              <a:ext cx="56312" cy="52107"/>
            </a:xfrm>
            <a:custGeom>
              <a:avLst/>
              <a:gdLst/>
              <a:ahLst/>
              <a:cxnLst/>
              <a:rect l="l" t="t" r="r" b="b"/>
              <a:pathLst>
                <a:path w="1299" h="1202" extrusionOk="0">
                  <a:moveTo>
                    <a:pt x="640" y="1"/>
                  </a:moveTo>
                  <a:cubicBezTo>
                    <a:pt x="330" y="1"/>
                    <a:pt x="0" y="233"/>
                    <a:pt x="0" y="563"/>
                  </a:cubicBezTo>
                  <a:cubicBezTo>
                    <a:pt x="0" y="969"/>
                    <a:pt x="330" y="1202"/>
                    <a:pt x="640" y="1202"/>
                  </a:cubicBezTo>
                  <a:cubicBezTo>
                    <a:pt x="969" y="1202"/>
                    <a:pt x="1298" y="969"/>
                    <a:pt x="1298" y="563"/>
                  </a:cubicBezTo>
                  <a:cubicBezTo>
                    <a:pt x="1298" y="233"/>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19"/>
            <p:cNvSpPr/>
            <p:nvPr/>
          </p:nvSpPr>
          <p:spPr>
            <a:xfrm rot="-5400000">
              <a:off x="1463955" y="155825"/>
              <a:ext cx="56312" cy="56312"/>
            </a:xfrm>
            <a:custGeom>
              <a:avLst/>
              <a:gdLst/>
              <a:ahLst/>
              <a:cxnLst/>
              <a:rect l="l" t="t" r="r" b="b"/>
              <a:pathLst>
                <a:path w="1299" h="1299" extrusionOk="0">
                  <a:moveTo>
                    <a:pt x="640" y="0"/>
                  </a:moveTo>
                  <a:cubicBezTo>
                    <a:pt x="330" y="0"/>
                    <a:pt x="0" y="330"/>
                    <a:pt x="0" y="640"/>
                  </a:cubicBezTo>
                  <a:cubicBezTo>
                    <a:pt x="0" y="969"/>
                    <a:pt x="330" y="1298"/>
                    <a:pt x="640" y="1298"/>
                  </a:cubicBezTo>
                  <a:cubicBezTo>
                    <a:pt x="969" y="1298"/>
                    <a:pt x="1298" y="969"/>
                    <a:pt x="1298" y="640"/>
                  </a:cubicBezTo>
                  <a:cubicBezTo>
                    <a:pt x="1298" y="330"/>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19"/>
            <p:cNvSpPr/>
            <p:nvPr/>
          </p:nvSpPr>
          <p:spPr>
            <a:xfrm rot="-5400000">
              <a:off x="1285505" y="156237"/>
              <a:ext cx="56312" cy="55488"/>
            </a:xfrm>
            <a:custGeom>
              <a:avLst/>
              <a:gdLst/>
              <a:ahLst/>
              <a:cxnLst/>
              <a:rect l="l" t="t" r="r" b="b"/>
              <a:pathLst>
                <a:path w="1299" h="1280" extrusionOk="0">
                  <a:moveTo>
                    <a:pt x="640" y="1"/>
                  </a:moveTo>
                  <a:cubicBezTo>
                    <a:pt x="330" y="1"/>
                    <a:pt x="0" y="311"/>
                    <a:pt x="0" y="640"/>
                  </a:cubicBezTo>
                  <a:cubicBezTo>
                    <a:pt x="0" y="969"/>
                    <a:pt x="330" y="1279"/>
                    <a:pt x="640" y="1279"/>
                  </a:cubicBezTo>
                  <a:cubicBezTo>
                    <a:pt x="969" y="1279"/>
                    <a:pt x="1298" y="969"/>
                    <a:pt x="1298" y="640"/>
                  </a:cubicBezTo>
                  <a:cubicBezTo>
                    <a:pt x="1298" y="311"/>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19"/>
            <p:cNvSpPr/>
            <p:nvPr/>
          </p:nvSpPr>
          <p:spPr>
            <a:xfrm rot="-5400000">
              <a:off x="1107055" y="155825"/>
              <a:ext cx="56312" cy="56312"/>
            </a:xfrm>
            <a:custGeom>
              <a:avLst/>
              <a:gdLst/>
              <a:ahLst/>
              <a:cxnLst/>
              <a:rect l="l" t="t" r="r" b="b"/>
              <a:pathLst>
                <a:path w="1299" h="1299" extrusionOk="0">
                  <a:moveTo>
                    <a:pt x="640" y="1"/>
                  </a:moveTo>
                  <a:cubicBezTo>
                    <a:pt x="330" y="1"/>
                    <a:pt x="0" y="330"/>
                    <a:pt x="0" y="640"/>
                  </a:cubicBezTo>
                  <a:cubicBezTo>
                    <a:pt x="0" y="970"/>
                    <a:pt x="330" y="1299"/>
                    <a:pt x="640" y="1299"/>
                  </a:cubicBezTo>
                  <a:cubicBezTo>
                    <a:pt x="969" y="1299"/>
                    <a:pt x="1298" y="970"/>
                    <a:pt x="1298" y="640"/>
                  </a:cubicBezTo>
                  <a:cubicBezTo>
                    <a:pt x="1298" y="330"/>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19"/>
            <p:cNvSpPr/>
            <p:nvPr/>
          </p:nvSpPr>
          <p:spPr>
            <a:xfrm rot="-5400000">
              <a:off x="926957"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19"/>
            <p:cNvSpPr/>
            <p:nvPr/>
          </p:nvSpPr>
          <p:spPr>
            <a:xfrm rot="-5400000">
              <a:off x="748507" y="157515"/>
              <a:ext cx="56312" cy="52930"/>
            </a:xfrm>
            <a:custGeom>
              <a:avLst/>
              <a:gdLst/>
              <a:ahLst/>
              <a:cxnLst/>
              <a:rect l="l" t="t" r="r" b="b"/>
              <a:pathLst>
                <a:path w="1299" h="1221" extrusionOk="0">
                  <a:moveTo>
                    <a:pt x="640" y="1"/>
                  </a:moveTo>
                  <a:cubicBezTo>
                    <a:pt x="330" y="1"/>
                    <a:pt x="0" y="252"/>
                    <a:pt x="0" y="562"/>
                  </a:cubicBezTo>
                  <a:cubicBezTo>
                    <a:pt x="0" y="969"/>
                    <a:pt x="330" y="1221"/>
                    <a:pt x="640" y="1221"/>
                  </a:cubicBezTo>
                  <a:cubicBezTo>
                    <a:pt x="969" y="1221"/>
                    <a:pt x="1298" y="969"/>
                    <a:pt x="1298" y="562"/>
                  </a:cubicBezTo>
                  <a:cubicBezTo>
                    <a:pt x="1298" y="252"/>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19"/>
            <p:cNvSpPr/>
            <p:nvPr/>
          </p:nvSpPr>
          <p:spPr>
            <a:xfrm rot="-5400000">
              <a:off x="22818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 name="Google Shape;1122;p19"/>
          <p:cNvGrpSpPr/>
          <p:nvPr/>
        </p:nvGrpSpPr>
        <p:grpSpPr>
          <a:xfrm>
            <a:off x="8529739" y="1145550"/>
            <a:ext cx="925310" cy="943383"/>
            <a:chOff x="595389" y="1761100"/>
            <a:chExt cx="925310" cy="943383"/>
          </a:xfrm>
        </p:grpSpPr>
        <p:cxnSp>
          <p:nvCxnSpPr>
            <p:cNvPr id="1123" name="Google Shape;1123;p19"/>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124" name="Google Shape;1124;p19"/>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125" name="Google Shape;1125;p19"/>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grpSp>
        <p:nvGrpSpPr>
          <p:cNvPr id="1126" name="Google Shape;1126;p19"/>
          <p:cNvGrpSpPr/>
          <p:nvPr/>
        </p:nvGrpSpPr>
        <p:grpSpPr>
          <a:xfrm>
            <a:off x="-688505" y="-853362"/>
            <a:ext cx="1656312" cy="1660374"/>
            <a:chOff x="2929375" y="236175"/>
            <a:chExt cx="805325" cy="807300"/>
          </a:xfrm>
        </p:grpSpPr>
        <p:sp>
          <p:nvSpPr>
            <p:cNvPr id="1127" name="Google Shape;1127;p19"/>
            <p:cNvSpPr/>
            <p:nvPr/>
          </p:nvSpPr>
          <p:spPr>
            <a:xfrm>
              <a:off x="2986025" y="241975"/>
              <a:ext cx="280400" cy="191800"/>
            </a:xfrm>
            <a:custGeom>
              <a:avLst/>
              <a:gdLst/>
              <a:ahLst/>
              <a:cxnLst/>
              <a:rect l="l" t="t" r="r" b="b"/>
              <a:pathLst>
                <a:path w="11216" h="7672" extrusionOk="0">
                  <a:moveTo>
                    <a:pt x="11216" y="1"/>
                  </a:moveTo>
                  <a:cubicBezTo>
                    <a:pt x="10964" y="1"/>
                    <a:pt x="10809" y="98"/>
                    <a:pt x="10577" y="98"/>
                  </a:cubicBezTo>
                  <a:lnTo>
                    <a:pt x="310" y="7110"/>
                  </a:lnTo>
                  <a:cubicBezTo>
                    <a:pt x="233" y="7265"/>
                    <a:pt x="155" y="7439"/>
                    <a:pt x="0" y="7672"/>
                  </a:cubicBezTo>
                  <a:lnTo>
                    <a:pt x="112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19"/>
            <p:cNvSpPr/>
            <p:nvPr/>
          </p:nvSpPr>
          <p:spPr>
            <a:xfrm>
              <a:off x="2951650" y="236175"/>
              <a:ext cx="395650" cy="270250"/>
            </a:xfrm>
            <a:custGeom>
              <a:avLst/>
              <a:gdLst/>
              <a:ahLst/>
              <a:cxnLst/>
              <a:rect l="l" t="t" r="r" b="b"/>
              <a:pathLst>
                <a:path w="15826" h="10810" extrusionOk="0">
                  <a:moveTo>
                    <a:pt x="15341" y="1"/>
                  </a:moveTo>
                  <a:lnTo>
                    <a:pt x="155" y="10402"/>
                  </a:lnTo>
                  <a:cubicBezTo>
                    <a:pt x="155" y="10499"/>
                    <a:pt x="78" y="10654"/>
                    <a:pt x="0" y="10809"/>
                  </a:cubicBezTo>
                  <a:lnTo>
                    <a:pt x="158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19"/>
            <p:cNvSpPr/>
            <p:nvPr/>
          </p:nvSpPr>
          <p:spPr>
            <a:xfrm>
              <a:off x="2935650" y="241975"/>
              <a:ext cx="472175" cy="324975"/>
            </a:xfrm>
            <a:custGeom>
              <a:avLst/>
              <a:gdLst/>
              <a:ahLst/>
              <a:cxnLst/>
              <a:rect l="l" t="t" r="r" b="b"/>
              <a:pathLst>
                <a:path w="18887" h="12999" extrusionOk="0">
                  <a:moveTo>
                    <a:pt x="18558" y="1"/>
                  </a:moveTo>
                  <a:lnTo>
                    <a:pt x="78" y="12689"/>
                  </a:lnTo>
                  <a:cubicBezTo>
                    <a:pt x="78" y="12766"/>
                    <a:pt x="78" y="12844"/>
                    <a:pt x="1" y="12999"/>
                  </a:cubicBezTo>
                  <a:lnTo>
                    <a:pt x="18887" y="98"/>
                  </a:lnTo>
                  <a:cubicBezTo>
                    <a:pt x="18790" y="1"/>
                    <a:pt x="18713" y="1"/>
                    <a:pt x="185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19"/>
            <p:cNvSpPr/>
            <p:nvPr/>
          </p:nvSpPr>
          <p:spPr>
            <a:xfrm>
              <a:off x="2929375" y="254100"/>
              <a:ext cx="530750" cy="367575"/>
            </a:xfrm>
            <a:custGeom>
              <a:avLst/>
              <a:gdLst/>
              <a:ahLst/>
              <a:cxnLst/>
              <a:rect l="l" t="t" r="r" b="b"/>
              <a:pathLst>
                <a:path w="21230" h="14703" extrusionOk="0">
                  <a:moveTo>
                    <a:pt x="20978" y="0"/>
                  </a:moveTo>
                  <a:lnTo>
                    <a:pt x="77" y="14373"/>
                  </a:lnTo>
                  <a:cubicBezTo>
                    <a:pt x="77" y="14451"/>
                    <a:pt x="0" y="14528"/>
                    <a:pt x="0" y="14702"/>
                  </a:cubicBezTo>
                  <a:lnTo>
                    <a:pt x="21230" y="97"/>
                  </a:lnTo>
                  <a:cubicBezTo>
                    <a:pt x="21152" y="97"/>
                    <a:pt x="21075" y="97"/>
                    <a:pt x="209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19"/>
            <p:cNvSpPr/>
            <p:nvPr/>
          </p:nvSpPr>
          <p:spPr>
            <a:xfrm>
              <a:off x="2929375" y="272500"/>
              <a:ext cx="577250" cy="397600"/>
            </a:xfrm>
            <a:custGeom>
              <a:avLst/>
              <a:gdLst/>
              <a:ahLst/>
              <a:cxnLst/>
              <a:rect l="l" t="t" r="r" b="b"/>
              <a:pathLst>
                <a:path w="23090" h="15904" extrusionOk="0">
                  <a:moveTo>
                    <a:pt x="22838" y="0"/>
                  </a:moveTo>
                  <a:lnTo>
                    <a:pt x="0" y="15574"/>
                  </a:lnTo>
                  <a:cubicBezTo>
                    <a:pt x="77" y="15729"/>
                    <a:pt x="77" y="15826"/>
                    <a:pt x="77" y="15903"/>
                  </a:cubicBezTo>
                  <a:lnTo>
                    <a:pt x="23089" y="155"/>
                  </a:lnTo>
                  <a:cubicBezTo>
                    <a:pt x="23012" y="78"/>
                    <a:pt x="22915" y="78"/>
                    <a:pt x="228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19"/>
            <p:cNvSpPr/>
            <p:nvPr/>
          </p:nvSpPr>
          <p:spPr>
            <a:xfrm>
              <a:off x="2935650" y="294775"/>
              <a:ext cx="611175" cy="421825"/>
            </a:xfrm>
            <a:custGeom>
              <a:avLst/>
              <a:gdLst/>
              <a:ahLst/>
              <a:cxnLst/>
              <a:rect l="l" t="t" r="r" b="b"/>
              <a:pathLst>
                <a:path w="24447" h="16873" extrusionOk="0">
                  <a:moveTo>
                    <a:pt x="24214" y="0"/>
                  </a:moveTo>
                  <a:lnTo>
                    <a:pt x="1" y="16543"/>
                  </a:lnTo>
                  <a:cubicBezTo>
                    <a:pt x="1" y="16620"/>
                    <a:pt x="1" y="16698"/>
                    <a:pt x="78" y="16872"/>
                  </a:cubicBezTo>
                  <a:lnTo>
                    <a:pt x="24446" y="155"/>
                  </a:lnTo>
                  <a:cubicBezTo>
                    <a:pt x="24369" y="78"/>
                    <a:pt x="24291" y="0"/>
                    <a:pt x="242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19"/>
            <p:cNvSpPr/>
            <p:nvPr/>
          </p:nvSpPr>
          <p:spPr>
            <a:xfrm>
              <a:off x="2945350" y="318975"/>
              <a:ext cx="637775" cy="439750"/>
            </a:xfrm>
            <a:custGeom>
              <a:avLst/>
              <a:gdLst/>
              <a:ahLst/>
              <a:cxnLst/>
              <a:rect l="l" t="t" r="r" b="b"/>
              <a:pathLst>
                <a:path w="25511" h="17590" extrusionOk="0">
                  <a:moveTo>
                    <a:pt x="25279" y="1"/>
                  </a:moveTo>
                  <a:lnTo>
                    <a:pt x="0" y="17357"/>
                  </a:lnTo>
                  <a:cubicBezTo>
                    <a:pt x="0" y="17434"/>
                    <a:pt x="97" y="17512"/>
                    <a:pt x="97" y="17589"/>
                  </a:cubicBezTo>
                  <a:lnTo>
                    <a:pt x="25511" y="156"/>
                  </a:lnTo>
                  <a:cubicBezTo>
                    <a:pt x="25434" y="78"/>
                    <a:pt x="25356" y="78"/>
                    <a:pt x="252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19"/>
            <p:cNvSpPr/>
            <p:nvPr/>
          </p:nvSpPr>
          <p:spPr>
            <a:xfrm>
              <a:off x="2959875" y="347075"/>
              <a:ext cx="655700" cy="449900"/>
            </a:xfrm>
            <a:custGeom>
              <a:avLst/>
              <a:gdLst/>
              <a:ahLst/>
              <a:cxnLst/>
              <a:rect l="l" t="t" r="r" b="b"/>
              <a:pathLst>
                <a:path w="26228" h="17996" extrusionOk="0">
                  <a:moveTo>
                    <a:pt x="25976" y="0"/>
                  </a:moveTo>
                  <a:lnTo>
                    <a:pt x="0" y="17763"/>
                  </a:lnTo>
                  <a:cubicBezTo>
                    <a:pt x="0" y="17841"/>
                    <a:pt x="78" y="17918"/>
                    <a:pt x="78" y="17996"/>
                  </a:cubicBezTo>
                  <a:lnTo>
                    <a:pt x="26228" y="155"/>
                  </a:lnTo>
                  <a:cubicBezTo>
                    <a:pt x="26150" y="78"/>
                    <a:pt x="26053" y="0"/>
                    <a:pt x="259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19"/>
            <p:cNvSpPr/>
            <p:nvPr/>
          </p:nvSpPr>
          <p:spPr>
            <a:xfrm>
              <a:off x="2977800" y="377575"/>
              <a:ext cx="663925" cy="457650"/>
            </a:xfrm>
            <a:custGeom>
              <a:avLst/>
              <a:gdLst/>
              <a:ahLst/>
              <a:cxnLst/>
              <a:rect l="l" t="t" r="r" b="b"/>
              <a:pathLst>
                <a:path w="26557" h="18306" extrusionOk="0">
                  <a:moveTo>
                    <a:pt x="26402" y="1"/>
                  </a:moveTo>
                  <a:lnTo>
                    <a:pt x="0" y="18073"/>
                  </a:lnTo>
                  <a:cubicBezTo>
                    <a:pt x="0" y="18151"/>
                    <a:pt x="78" y="18228"/>
                    <a:pt x="78" y="18306"/>
                  </a:cubicBezTo>
                  <a:lnTo>
                    <a:pt x="26557" y="156"/>
                  </a:lnTo>
                  <a:cubicBezTo>
                    <a:pt x="26557" y="78"/>
                    <a:pt x="26479" y="1"/>
                    <a:pt x="264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19"/>
            <p:cNvSpPr/>
            <p:nvPr/>
          </p:nvSpPr>
          <p:spPr>
            <a:xfrm>
              <a:off x="2998125" y="409550"/>
              <a:ext cx="669750" cy="460075"/>
            </a:xfrm>
            <a:custGeom>
              <a:avLst/>
              <a:gdLst/>
              <a:ahLst/>
              <a:cxnLst/>
              <a:rect l="l" t="t" r="r" b="b"/>
              <a:pathLst>
                <a:path w="26790" h="18403" extrusionOk="0">
                  <a:moveTo>
                    <a:pt x="26635" y="0"/>
                  </a:moveTo>
                  <a:lnTo>
                    <a:pt x="1" y="18170"/>
                  </a:lnTo>
                  <a:cubicBezTo>
                    <a:pt x="78" y="18247"/>
                    <a:pt x="78" y="18247"/>
                    <a:pt x="78" y="18325"/>
                  </a:cubicBezTo>
                  <a:lnTo>
                    <a:pt x="156" y="18402"/>
                  </a:lnTo>
                  <a:lnTo>
                    <a:pt x="26790" y="174"/>
                  </a:lnTo>
                  <a:cubicBezTo>
                    <a:pt x="26712" y="174"/>
                    <a:pt x="26712" y="78"/>
                    <a:pt x="26712" y="78"/>
                  </a:cubicBezTo>
                  <a:lnTo>
                    <a:pt x="2663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19"/>
            <p:cNvSpPr/>
            <p:nvPr/>
          </p:nvSpPr>
          <p:spPr>
            <a:xfrm>
              <a:off x="3022350" y="443925"/>
              <a:ext cx="665875" cy="458125"/>
            </a:xfrm>
            <a:custGeom>
              <a:avLst/>
              <a:gdLst/>
              <a:ahLst/>
              <a:cxnLst/>
              <a:rect l="l" t="t" r="r" b="b"/>
              <a:pathLst>
                <a:path w="26635" h="18325" extrusionOk="0">
                  <a:moveTo>
                    <a:pt x="26557" y="0"/>
                  </a:moveTo>
                  <a:lnTo>
                    <a:pt x="0" y="18170"/>
                  </a:lnTo>
                  <a:cubicBezTo>
                    <a:pt x="78" y="18247"/>
                    <a:pt x="155" y="18247"/>
                    <a:pt x="155" y="18325"/>
                  </a:cubicBezTo>
                  <a:lnTo>
                    <a:pt x="26634" y="252"/>
                  </a:lnTo>
                  <a:cubicBezTo>
                    <a:pt x="26634" y="155"/>
                    <a:pt x="26557" y="78"/>
                    <a:pt x="265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19"/>
            <p:cNvSpPr/>
            <p:nvPr/>
          </p:nvSpPr>
          <p:spPr>
            <a:xfrm>
              <a:off x="3050425" y="480250"/>
              <a:ext cx="655725" cy="451825"/>
            </a:xfrm>
            <a:custGeom>
              <a:avLst/>
              <a:gdLst/>
              <a:ahLst/>
              <a:cxnLst/>
              <a:rect l="l" t="t" r="r" b="b"/>
              <a:pathLst>
                <a:path w="26229" h="18073" extrusionOk="0">
                  <a:moveTo>
                    <a:pt x="26151" y="0"/>
                  </a:moveTo>
                  <a:lnTo>
                    <a:pt x="1" y="17918"/>
                  </a:lnTo>
                  <a:cubicBezTo>
                    <a:pt x="78" y="17995"/>
                    <a:pt x="156" y="17995"/>
                    <a:pt x="252" y="18073"/>
                  </a:cubicBezTo>
                  <a:lnTo>
                    <a:pt x="26228" y="252"/>
                  </a:lnTo>
                  <a:cubicBezTo>
                    <a:pt x="26228" y="155"/>
                    <a:pt x="26151" y="78"/>
                    <a:pt x="261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19"/>
            <p:cNvSpPr/>
            <p:nvPr/>
          </p:nvSpPr>
          <p:spPr>
            <a:xfrm>
              <a:off x="3082875" y="520425"/>
              <a:ext cx="637300" cy="440225"/>
            </a:xfrm>
            <a:custGeom>
              <a:avLst/>
              <a:gdLst/>
              <a:ahLst/>
              <a:cxnLst/>
              <a:rect l="l" t="t" r="r" b="b"/>
              <a:pathLst>
                <a:path w="25492" h="17609" extrusionOk="0">
                  <a:moveTo>
                    <a:pt x="25414" y="1"/>
                  </a:moveTo>
                  <a:lnTo>
                    <a:pt x="0" y="17434"/>
                  </a:lnTo>
                  <a:cubicBezTo>
                    <a:pt x="78" y="17434"/>
                    <a:pt x="155" y="17531"/>
                    <a:pt x="233" y="17609"/>
                  </a:cubicBezTo>
                  <a:lnTo>
                    <a:pt x="25492" y="253"/>
                  </a:lnTo>
                  <a:cubicBezTo>
                    <a:pt x="25492" y="175"/>
                    <a:pt x="25414" y="98"/>
                    <a:pt x="254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19"/>
            <p:cNvSpPr/>
            <p:nvPr/>
          </p:nvSpPr>
          <p:spPr>
            <a:xfrm>
              <a:off x="3119200" y="563050"/>
              <a:ext cx="611150" cy="421825"/>
            </a:xfrm>
            <a:custGeom>
              <a:avLst/>
              <a:gdLst/>
              <a:ahLst/>
              <a:cxnLst/>
              <a:rect l="l" t="t" r="r" b="b"/>
              <a:pathLst>
                <a:path w="24446" h="16873" extrusionOk="0">
                  <a:moveTo>
                    <a:pt x="24368" y="1"/>
                  </a:moveTo>
                  <a:lnTo>
                    <a:pt x="0" y="16698"/>
                  </a:lnTo>
                  <a:cubicBezTo>
                    <a:pt x="78" y="16795"/>
                    <a:pt x="155" y="16795"/>
                    <a:pt x="233" y="16872"/>
                  </a:cubicBezTo>
                  <a:lnTo>
                    <a:pt x="24446" y="233"/>
                  </a:lnTo>
                  <a:cubicBezTo>
                    <a:pt x="24446" y="156"/>
                    <a:pt x="24368" y="78"/>
                    <a:pt x="243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19"/>
            <p:cNvSpPr/>
            <p:nvPr/>
          </p:nvSpPr>
          <p:spPr>
            <a:xfrm>
              <a:off x="3159375" y="609550"/>
              <a:ext cx="575325" cy="397600"/>
            </a:xfrm>
            <a:custGeom>
              <a:avLst/>
              <a:gdLst/>
              <a:ahLst/>
              <a:cxnLst/>
              <a:rect l="l" t="t" r="r" b="b"/>
              <a:pathLst>
                <a:path w="23013" h="15904" extrusionOk="0">
                  <a:moveTo>
                    <a:pt x="23013" y="0"/>
                  </a:moveTo>
                  <a:lnTo>
                    <a:pt x="1" y="15729"/>
                  </a:lnTo>
                  <a:cubicBezTo>
                    <a:pt x="78" y="15806"/>
                    <a:pt x="156" y="15806"/>
                    <a:pt x="253" y="15903"/>
                  </a:cubicBezTo>
                  <a:lnTo>
                    <a:pt x="23013" y="233"/>
                  </a:lnTo>
                  <a:lnTo>
                    <a:pt x="230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19"/>
            <p:cNvSpPr/>
            <p:nvPr/>
          </p:nvSpPr>
          <p:spPr>
            <a:xfrm>
              <a:off x="3203925" y="657975"/>
              <a:ext cx="530775" cy="365150"/>
            </a:xfrm>
            <a:custGeom>
              <a:avLst/>
              <a:gdLst/>
              <a:ahLst/>
              <a:cxnLst/>
              <a:rect l="l" t="t" r="r" b="b"/>
              <a:pathLst>
                <a:path w="21231" h="14606" extrusionOk="0">
                  <a:moveTo>
                    <a:pt x="21231" y="0"/>
                  </a:moveTo>
                  <a:lnTo>
                    <a:pt x="1" y="14528"/>
                  </a:lnTo>
                  <a:cubicBezTo>
                    <a:pt x="156" y="14606"/>
                    <a:pt x="233" y="14606"/>
                    <a:pt x="311" y="14606"/>
                  </a:cubicBezTo>
                  <a:lnTo>
                    <a:pt x="21231" y="310"/>
                  </a:lnTo>
                  <a:lnTo>
                    <a:pt x="212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19"/>
            <p:cNvSpPr/>
            <p:nvPr/>
          </p:nvSpPr>
          <p:spPr>
            <a:xfrm>
              <a:off x="3256225" y="712200"/>
              <a:ext cx="472200" cy="324975"/>
            </a:xfrm>
            <a:custGeom>
              <a:avLst/>
              <a:gdLst/>
              <a:ahLst/>
              <a:cxnLst/>
              <a:rect l="l" t="t" r="r" b="b"/>
              <a:pathLst>
                <a:path w="18888" h="12999" extrusionOk="0">
                  <a:moveTo>
                    <a:pt x="18887" y="1"/>
                  </a:moveTo>
                  <a:lnTo>
                    <a:pt x="1" y="12921"/>
                  </a:lnTo>
                  <a:cubicBezTo>
                    <a:pt x="156" y="12921"/>
                    <a:pt x="253" y="12998"/>
                    <a:pt x="408" y="12998"/>
                  </a:cubicBezTo>
                  <a:lnTo>
                    <a:pt x="18887" y="330"/>
                  </a:lnTo>
                  <a:lnTo>
                    <a:pt x="1888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19"/>
            <p:cNvSpPr/>
            <p:nvPr/>
          </p:nvSpPr>
          <p:spPr>
            <a:xfrm>
              <a:off x="3318700" y="772750"/>
              <a:ext cx="393725" cy="270725"/>
            </a:xfrm>
            <a:custGeom>
              <a:avLst/>
              <a:gdLst/>
              <a:ahLst/>
              <a:cxnLst/>
              <a:rect l="l" t="t" r="r" b="b"/>
              <a:pathLst>
                <a:path w="15749" h="10829" extrusionOk="0">
                  <a:moveTo>
                    <a:pt x="15749" y="0"/>
                  </a:moveTo>
                  <a:lnTo>
                    <a:pt x="1" y="10828"/>
                  </a:lnTo>
                  <a:lnTo>
                    <a:pt x="485" y="10828"/>
                  </a:lnTo>
                  <a:lnTo>
                    <a:pt x="15671" y="407"/>
                  </a:lnTo>
                  <a:cubicBezTo>
                    <a:pt x="15671" y="252"/>
                    <a:pt x="15749" y="174"/>
                    <a:pt x="157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19"/>
            <p:cNvSpPr/>
            <p:nvPr/>
          </p:nvSpPr>
          <p:spPr>
            <a:xfrm>
              <a:off x="3399575" y="845375"/>
              <a:ext cx="280425" cy="191800"/>
            </a:xfrm>
            <a:custGeom>
              <a:avLst/>
              <a:gdLst/>
              <a:ahLst/>
              <a:cxnLst/>
              <a:rect l="l" t="t" r="r" b="b"/>
              <a:pathLst>
                <a:path w="11217" h="7672" extrusionOk="0">
                  <a:moveTo>
                    <a:pt x="11216" y="1"/>
                  </a:moveTo>
                  <a:lnTo>
                    <a:pt x="1" y="7671"/>
                  </a:lnTo>
                  <a:cubicBezTo>
                    <a:pt x="233" y="7594"/>
                    <a:pt x="407" y="7594"/>
                    <a:pt x="562" y="7594"/>
                  </a:cubicBezTo>
                  <a:lnTo>
                    <a:pt x="10887" y="485"/>
                  </a:lnTo>
                  <a:cubicBezTo>
                    <a:pt x="10984" y="330"/>
                    <a:pt x="11061" y="175"/>
                    <a:pt x="11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6" name="Google Shape;1146;p19"/>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4">
  <p:cSld name="CUSTOM_5_2_1">
    <p:spTree>
      <p:nvGrpSpPr>
        <p:cNvPr id="1" name="Shape 1147"/>
        <p:cNvGrpSpPr/>
        <p:nvPr/>
      </p:nvGrpSpPr>
      <p:grpSpPr>
        <a:xfrm>
          <a:off x="0" y="0"/>
          <a:ext cx="0" cy="0"/>
          <a:chOff x="0" y="0"/>
          <a:chExt cx="0" cy="0"/>
        </a:xfrm>
      </p:grpSpPr>
      <p:pic>
        <p:nvPicPr>
          <p:cNvPr id="1148" name="Google Shape;1148;p20"/>
          <p:cNvPicPr preferRelativeResize="0"/>
          <p:nvPr/>
        </p:nvPicPr>
        <p:blipFill>
          <a:blip r:embed="rId2">
            <a:alphaModFix/>
          </a:blip>
          <a:stretch>
            <a:fillRect/>
          </a:stretch>
        </p:blipFill>
        <p:spPr>
          <a:xfrm rot="-5400000">
            <a:off x="1993300" y="-1993300"/>
            <a:ext cx="5152625" cy="9139226"/>
          </a:xfrm>
          <a:prstGeom prst="rect">
            <a:avLst/>
          </a:prstGeom>
          <a:noFill/>
          <a:ln>
            <a:noFill/>
          </a:ln>
        </p:spPr>
      </p:pic>
      <p:sp>
        <p:nvSpPr>
          <p:cNvPr id="1149" name="Google Shape;1149;p20"/>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150" name="Google Shape;1150;p20"/>
          <p:cNvGrpSpPr/>
          <p:nvPr/>
        </p:nvGrpSpPr>
        <p:grpSpPr>
          <a:xfrm>
            <a:off x="1520470" y="4673463"/>
            <a:ext cx="1656312" cy="1660374"/>
            <a:chOff x="2929375" y="236175"/>
            <a:chExt cx="805325" cy="807300"/>
          </a:xfrm>
        </p:grpSpPr>
        <p:sp>
          <p:nvSpPr>
            <p:cNvPr id="1151" name="Google Shape;1151;p20"/>
            <p:cNvSpPr/>
            <p:nvPr/>
          </p:nvSpPr>
          <p:spPr>
            <a:xfrm>
              <a:off x="2986025" y="241975"/>
              <a:ext cx="280400" cy="191800"/>
            </a:xfrm>
            <a:custGeom>
              <a:avLst/>
              <a:gdLst/>
              <a:ahLst/>
              <a:cxnLst/>
              <a:rect l="l" t="t" r="r" b="b"/>
              <a:pathLst>
                <a:path w="11216" h="7672" extrusionOk="0">
                  <a:moveTo>
                    <a:pt x="11216" y="1"/>
                  </a:moveTo>
                  <a:cubicBezTo>
                    <a:pt x="10964" y="1"/>
                    <a:pt x="10809" y="98"/>
                    <a:pt x="10577" y="98"/>
                  </a:cubicBezTo>
                  <a:lnTo>
                    <a:pt x="310" y="7110"/>
                  </a:lnTo>
                  <a:cubicBezTo>
                    <a:pt x="233" y="7265"/>
                    <a:pt x="155" y="7439"/>
                    <a:pt x="0" y="7672"/>
                  </a:cubicBezTo>
                  <a:lnTo>
                    <a:pt x="112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0"/>
            <p:cNvSpPr/>
            <p:nvPr/>
          </p:nvSpPr>
          <p:spPr>
            <a:xfrm>
              <a:off x="2951650" y="236175"/>
              <a:ext cx="395650" cy="270250"/>
            </a:xfrm>
            <a:custGeom>
              <a:avLst/>
              <a:gdLst/>
              <a:ahLst/>
              <a:cxnLst/>
              <a:rect l="l" t="t" r="r" b="b"/>
              <a:pathLst>
                <a:path w="15826" h="10810" extrusionOk="0">
                  <a:moveTo>
                    <a:pt x="15341" y="1"/>
                  </a:moveTo>
                  <a:lnTo>
                    <a:pt x="155" y="10402"/>
                  </a:lnTo>
                  <a:cubicBezTo>
                    <a:pt x="155" y="10499"/>
                    <a:pt x="78" y="10654"/>
                    <a:pt x="0" y="10809"/>
                  </a:cubicBezTo>
                  <a:lnTo>
                    <a:pt x="158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0"/>
            <p:cNvSpPr/>
            <p:nvPr/>
          </p:nvSpPr>
          <p:spPr>
            <a:xfrm>
              <a:off x="2935650" y="241975"/>
              <a:ext cx="472175" cy="324975"/>
            </a:xfrm>
            <a:custGeom>
              <a:avLst/>
              <a:gdLst/>
              <a:ahLst/>
              <a:cxnLst/>
              <a:rect l="l" t="t" r="r" b="b"/>
              <a:pathLst>
                <a:path w="18887" h="12999" extrusionOk="0">
                  <a:moveTo>
                    <a:pt x="18558" y="1"/>
                  </a:moveTo>
                  <a:lnTo>
                    <a:pt x="78" y="12689"/>
                  </a:lnTo>
                  <a:cubicBezTo>
                    <a:pt x="78" y="12766"/>
                    <a:pt x="78" y="12844"/>
                    <a:pt x="1" y="12999"/>
                  </a:cubicBezTo>
                  <a:lnTo>
                    <a:pt x="18887" y="98"/>
                  </a:lnTo>
                  <a:cubicBezTo>
                    <a:pt x="18790" y="1"/>
                    <a:pt x="18713" y="1"/>
                    <a:pt x="185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0"/>
            <p:cNvSpPr/>
            <p:nvPr/>
          </p:nvSpPr>
          <p:spPr>
            <a:xfrm>
              <a:off x="2929375" y="254100"/>
              <a:ext cx="530750" cy="367575"/>
            </a:xfrm>
            <a:custGeom>
              <a:avLst/>
              <a:gdLst/>
              <a:ahLst/>
              <a:cxnLst/>
              <a:rect l="l" t="t" r="r" b="b"/>
              <a:pathLst>
                <a:path w="21230" h="14703" extrusionOk="0">
                  <a:moveTo>
                    <a:pt x="20978" y="0"/>
                  </a:moveTo>
                  <a:lnTo>
                    <a:pt x="77" y="14373"/>
                  </a:lnTo>
                  <a:cubicBezTo>
                    <a:pt x="77" y="14451"/>
                    <a:pt x="0" y="14528"/>
                    <a:pt x="0" y="14702"/>
                  </a:cubicBezTo>
                  <a:lnTo>
                    <a:pt x="21230" y="97"/>
                  </a:lnTo>
                  <a:cubicBezTo>
                    <a:pt x="21152" y="97"/>
                    <a:pt x="21075" y="97"/>
                    <a:pt x="209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0"/>
            <p:cNvSpPr/>
            <p:nvPr/>
          </p:nvSpPr>
          <p:spPr>
            <a:xfrm>
              <a:off x="2929375" y="272500"/>
              <a:ext cx="577250" cy="397600"/>
            </a:xfrm>
            <a:custGeom>
              <a:avLst/>
              <a:gdLst/>
              <a:ahLst/>
              <a:cxnLst/>
              <a:rect l="l" t="t" r="r" b="b"/>
              <a:pathLst>
                <a:path w="23090" h="15904" extrusionOk="0">
                  <a:moveTo>
                    <a:pt x="22838" y="0"/>
                  </a:moveTo>
                  <a:lnTo>
                    <a:pt x="0" y="15574"/>
                  </a:lnTo>
                  <a:cubicBezTo>
                    <a:pt x="77" y="15729"/>
                    <a:pt x="77" y="15826"/>
                    <a:pt x="77" y="15903"/>
                  </a:cubicBezTo>
                  <a:lnTo>
                    <a:pt x="23089" y="155"/>
                  </a:lnTo>
                  <a:cubicBezTo>
                    <a:pt x="23012" y="78"/>
                    <a:pt x="22915" y="78"/>
                    <a:pt x="228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20"/>
            <p:cNvSpPr/>
            <p:nvPr/>
          </p:nvSpPr>
          <p:spPr>
            <a:xfrm>
              <a:off x="2935650" y="294775"/>
              <a:ext cx="611175" cy="421825"/>
            </a:xfrm>
            <a:custGeom>
              <a:avLst/>
              <a:gdLst/>
              <a:ahLst/>
              <a:cxnLst/>
              <a:rect l="l" t="t" r="r" b="b"/>
              <a:pathLst>
                <a:path w="24447" h="16873" extrusionOk="0">
                  <a:moveTo>
                    <a:pt x="24214" y="0"/>
                  </a:moveTo>
                  <a:lnTo>
                    <a:pt x="1" y="16543"/>
                  </a:lnTo>
                  <a:cubicBezTo>
                    <a:pt x="1" y="16620"/>
                    <a:pt x="1" y="16698"/>
                    <a:pt x="78" y="16872"/>
                  </a:cubicBezTo>
                  <a:lnTo>
                    <a:pt x="24446" y="155"/>
                  </a:lnTo>
                  <a:cubicBezTo>
                    <a:pt x="24369" y="78"/>
                    <a:pt x="24291" y="0"/>
                    <a:pt x="242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20"/>
            <p:cNvSpPr/>
            <p:nvPr/>
          </p:nvSpPr>
          <p:spPr>
            <a:xfrm>
              <a:off x="2945350" y="318975"/>
              <a:ext cx="637775" cy="439750"/>
            </a:xfrm>
            <a:custGeom>
              <a:avLst/>
              <a:gdLst/>
              <a:ahLst/>
              <a:cxnLst/>
              <a:rect l="l" t="t" r="r" b="b"/>
              <a:pathLst>
                <a:path w="25511" h="17590" extrusionOk="0">
                  <a:moveTo>
                    <a:pt x="25279" y="1"/>
                  </a:moveTo>
                  <a:lnTo>
                    <a:pt x="0" y="17357"/>
                  </a:lnTo>
                  <a:cubicBezTo>
                    <a:pt x="0" y="17434"/>
                    <a:pt x="97" y="17512"/>
                    <a:pt x="97" y="17589"/>
                  </a:cubicBezTo>
                  <a:lnTo>
                    <a:pt x="25511" y="156"/>
                  </a:lnTo>
                  <a:cubicBezTo>
                    <a:pt x="25434" y="78"/>
                    <a:pt x="25356" y="78"/>
                    <a:pt x="252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20"/>
            <p:cNvSpPr/>
            <p:nvPr/>
          </p:nvSpPr>
          <p:spPr>
            <a:xfrm>
              <a:off x="2959875" y="347075"/>
              <a:ext cx="655700" cy="449900"/>
            </a:xfrm>
            <a:custGeom>
              <a:avLst/>
              <a:gdLst/>
              <a:ahLst/>
              <a:cxnLst/>
              <a:rect l="l" t="t" r="r" b="b"/>
              <a:pathLst>
                <a:path w="26228" h="17996" extrusionOk="0">
                  <a:moveTo>
                    <a:pt x="25976" y="0"/>
                  </a:moveTo>
                  <a:lnTo>
                    <a:pt x="0" y="17763"/>
                  </a:lnTo>
                  <a:cubicBezTo>
                    <a:pt x="0" y="17841"/>
                    <a:pt x="78" y="17918"/>
                    <a:pt x="78" y="17996"/>
                  </a:cubicBezTo>
                  <a:lnTo>
                    <a:pt x="26228" y="155"/>
                  </a:lnTo>
                  <a:cubicBezTo>
                    <a:pt x="26150" y="78"/>
                    <a:pt x="26053" y="0"/>
                    <a:pt x="259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20"/>
            <p:cNvSpPr/>
            <p:nvPr/>
          </p:nvSpPr>
          <p:spPr>
            <a:xfrm>
              <a:off x="2977800" y="377575"/>
              <a:ext cx="663925" cy="457650"/>
            </a:xfrm>
            <a:custGeom>
              <a:avLst/>
              <a:gdLst/>
              <a:ahLst/>
              <a:cxnLst/>
              <a:rect l="l" t="t" r="r" b="b"/>
              <a:pathLst>
                <a:path w="26557" h="18306" extrusionOk="0">
                  <a:moveTo>
                    <a:pt x="26402" y="1"/>
                  </a:moveTo>
                  <a:lnTo>
                    <a:pt x="0" y="18073"/>
                  </a:lnTo>
                  <a:cubicBezTo>
                    <a:pt x="0" y="18151"/>
                    <a:pt x="78" y="18228"/>
                    <a:pt x="78" y="18306"/>
                  </a:cubicBezTo>
                  <a:lnTo>
                    <a:pt x="26557" y="156"/>
                  </a:lnTo>
                  <a:cubicBezTo>
                    <a:pt x="26557" y="78"/>
                    <a:pt x="26479" y="1"/>
                    <a:pt x="264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20"/>
            <p:cNvSpPr/>
            <p:nvPr/>
          </p:nvSpPr>
          <p:spPr>
            <a:xfrm>
              <a:off x="2998125" y="409550"/>
              <a:ext cx="669750" cy="460075"/>
            </a:xfrm>
            <a:custGeom>
              <a:avLst/>
              <a:gdLst/>
              <a:ahLst/>
              <a:cxnLst/>
              <a:rect l="l" t="t" r="r" b="b"/>
              <a:pathLst>
                <a:path w="26790" h="18403" extrusionOk="0">
                  <a:moveTo>
                    <a:pt x="26635" y="0"/>
                  </a:moveTo>
                  <a:lnTo>
                    <a:pt x="1" y="18170"/>
                  </a:lnTo>
                  <a:cubicBezTo>
                    <a:pt x="78" y="18247"/>
                    <a:pt x="78" y="18247"/>
                    <a:pt x="78" y="18325"/>
                  </a:cubicBezTo>
                  <a:lnTo>
                    <a:pt x="156" y="18402"/>
                  </a:lnTo>
                  <a:lnTo>
                    <a:pt x="26790" y="174"/>
                  </a:lnTo>
                  <a:cubicBezTo>
                    <a:pt x="26712" y="174"/>
                    <a:pt x="26712" y="78"/>
                    <a:pt x="26712" y="78"/>
                  </a:cubicBezTo>
                  <a:lnTo>
                    <a:pt x="2663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20"/>
            <p:cNvSpPr/>
            <p:nvPr/>
          </p:nvSpPr>
          <p:spPr>
            <a:xfrm>
              <a:off x="3022350" y="443925"/>
              <a:ext cx="665875" cy="458125"/>
            </a:xfrm>
            <a:custGeom>
              <a:avLst/>
              <a:gdLst/>
              <a:ahLst/>
              <a:cxnLst/>
              <a:rect l="l" t="t" r="r" b="b"/>
              <a:pathLst>
                <a:path w="26635" h="18325" extrusionOk="0">
                  <a:moveTo>
                    <a:pt x="26557" y="0"/>
                  </a:moveTo>
                  <a:lnTo>
                    <a:pt x="0" y="18170"/>
                  </a:lnTo>
                  <a:cubicBezTo>
                    <a:pt x="78" y="18247"/>
                    <a:pt x="155" y="18247"/>
                    <a:pt x="155" y="18325"/>
                  </a:cubicBezTo>
                  <a:lnTo>
                    <a:pt x="26634" y="252"/>
                  </a:lnTo>
                  <a:cubicBezTo>
                    <a:pt x="26634" y="155"/>
                    <a:pt x="26557" y="78"/>
                    <a:pt x="265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20"/>
            <p:cNvSpPr/>
            <p:nvPr/>
          </p:nvSpPr>
          <p:spPr>
            <a:xfrm>
              <a:off x="3050425" y="480250"/>
              <a:ext cx="655725" cy="451825"/>
            </a:xfrm>
            <a:custGeom>
              <a:avLst/>
              <a:gdLst/>
              <a:ahLst/>
              <a:cxnLst/>
              <a:rect l="l" t="t" r="r" b="b"/>
              <a:pathLst>
                <a:path w="26229" h="18073" extrusionOk="0">
                  <a:moveTo>
                    <a:pt x="26151" y="0"/>
                  </a:moveTo>
                  <a:lnTo>
                    <a:pt x="1" y="17918"/>
                  </a:lnTo>
                  <a:cubicBezTo>
                    <a:pt x="78" y="17995"/>
                    <a:pt x="156" y="17995"/>
                    <a:pt x="252" y="18073"/>
                  </a:cubicBezTo>
                  <a:lnTo>
                    <a:pt x="26228" y="252"/>
                  </a:lnTo>
                  <a:cubicBezTo>
                    <a:pt x="26228" y="155"/>
                    <a:pt x="26151" y="78"/>
                    <a:pt x="261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20"/>
            <p:cNvSpPr/>
            <p:nvPr/>
          </p:nvSpPr>
          <p:spPr>
            <a:xfrm>
              <a:off x="3082875" y="520425"/>
              <a:ext cx="637300" cy="440225"/>
            </a:xfrm>
            <a:custGeom>
              <a:avLst/>
              <a:gdLst/>
              <a:ahLst/>
              <a:cxnLst/>
              <a:rect l="l" t="t" r="r" b="b"/>
              <a:pathLst>
                <a:path w="25492" h="17609" extrusionOk="0">
                  <a:moveTo>
                    <a:pt x="25414" y="1"/>
                  </a:moveTo>
                  <a:lnTo>
                    <a:pt x="0" y="17434"/>
                  </a:lnTo>
                  <a:cubicBezTo>
                    <a:pt x="78" y="17434"/>
                    <a:pt x="155" y="17531"/>
                    <a:pt x="233" y="17609"/>
                  </a:cubicBezTo>
                  <a:lnTo>
                    <a:pt x="25492" y="253"/>
                  </a:lnTo>
                  <a:cubicBezTo>
                    <a:pt x="25492" y="175"/>
                    <a:pt x="25414" y="98"/>
                    <a:pt x="254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0"/>
            <p:cNvSpPr/>
            <p:nvPr/>
          </p:nvSpPr>
          <p:spPr>
            <a:xfrm>
              <a:off x="3119200" y="563050"/>
              <a:ext cx="611150" cy="421825"/>
            </a:xfrm>
            <a:custGeom>
              <a:avLst/>
              <a:gdLst/>
              <a:ahLst/>
              <a:cxnLst/>
              <a:rect l="l" t="t" r="r" b="b"/>
              <a:pathLst>
                <a:path w="24446" h="16873" extrusionOk="0">
                  <a:moveTo>
                    <a:pt x="24368" y="1"/>
                  </a:moveTo>
                  <a:lnTo>
                    <a:pt x="0" y="16698"/>
                  </a:lnTo>
                  <a:cubicBezTo>
                    <a:pt x="78" y="16795"/>
                    <a:pt x="155" y="16795"/>
                    <a:pt x="233" y="16872"/>
                  </a:cubicBezTo>
                  <a:lnTo>
                    <a:pt x="24446" y="233"/>
                  </a:lnTo>
                  <a:cubicBezTo>
                    <a:pt x="24446" y="156"/>
                    <a:pt x="24368" y="78"/>
                    <a:pt x="243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20"/>
            <p:cNvSpPr/>
            <p:nvPr/>
          </p:nvSpPr>
          <p:spPr>
            <a:xfrm>
              <a:off x="3159375" y="609550"/>
              <a:ext cx="575325" cy="397600"/>
            </a:xfrm>
            <a:custGeom>
              <a:avLst/>
              <a:gdLst/>
              <a:ahLst/>
              <a:cxnLst/>
              <a:rect l="l" t="t" r="r" b="b"/>
              <a:pathLst>
                <a:path w="23013" h="15904" extrusionOk="0">
                  <a:moveTo>
                    <a:pt x="23013" y="0"/>
                  </a:moveTo>
                  <a:lnTo>
                    <a:pt x="1" y="15729"/>
                  </a:lnTo>
                  <a:cubicBezTo>
                    <a:pt x="78" y="15806"/>
                    <a:pt x="156" y="15806"/>
                    <a:pt x="253" y="15903"/>
                  </a:cubicBezTo>
                  <a:lnTo>
                    <a:pt x="23013" y="233"/>
                  </a:lnTo>
                  <a:lnTo>
                    <a:pt x="230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20"/>
            <p:cNvSpPr/>
            <p:nvPr/>
          </p:nvSpPr>
          <p:spPr>
            <a:xfrm>
              <a:off x="3203925" y="657975"/>
              <a:ext cx="530775" cy="365150"/>
            </a:xfrm>
            <a:custGeom>
              <a:avLst/>
              <a:gdLst/>
              <a:ahLst/>
              <a:cxnLst/>
              <a:rect l="l" t="t" r="r" b="b"/>
              <a:pathLst>
                <a:path w="21231" h="14606" extrusionOk="0">
                  <a:moveTo>
                    <a:pt x="21231" y="0"/>
                  </a:moveTo>
                  <a:lnTo>
                    <a:pt x="1" y="14528"/>
                  </a:lnTo>
                  <a:cubicBezTo>
                    <a:pt x="156" y="14606"/>
                    <a:pt x="233" y="14606"/>
                    <a:pt x="311" y="14606"/>
                  </a:cubicBezTo>
                  <a:lnTo>
                    <a:pt x="21231" y="310"/>
                  </a:lnTo>
                  <a:lnTo>
                    <a:pt x="212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20"/>
            <p:cNvSpPr/>
            <p:nvPr/>
          </p:nvSpPr>
          <p:spPr>
            <a:xfrm>
              <a:off x="3256225" y="712200"/>
              <a:ext cx="472200" cy="324975"/>
            </a:xfrm>
            <a:custGeom>
              <a:avLst/>
              <a:gdLst/>
              <a:ahLst/>
              <a:cxnLst/>
              <a:rect l="l" t="t" r="r" b="b"/>
              <a:pathLst>
                <a:path w="18888" h="12999" extrusionOk="0">
                  <a:moveTo>
                    <a:pt x="18887" y="1"/>
                  </a:moveTo>
                  <a:lnTo>
                    <a:pt x="1" y="12921"/>
                  </a:lnTo>
                  <a:cubicBezTo>
                    <a:pt x="156" y="12921"/>
                    <a:pt x="253" y="12998"/>
                    <a:pt x="408" y="12998"/>
                  </a:cubicBezTo>
                  <a:lnTo>
                    <a:pt x="18887" y="330"/>
                  </a:lnTo>
                  <a:lnTo>
                    <a:pt x="1888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20"/>
            <p:cNvSpPr/>
            <p:nvPr/>
          </p:nvSpPr>
          <p:spPr>
            <a:xfrm>
              <a:off x="3318700" y="772750"/>
              <a:ext cx="393725" cy="270725"/>
            </a:xfrm>
            <a:custGeom>
              <a:avLst/>
              <a:gdLst/>
              <a:ahLst/>
              <a:cxnLst/>
              <a:rect l="l" t="t" r="r" b="b"/>
              <a:pathLst>
                <a:path w="15749" h="10829" extrusionOk="0">
                  <a:moveTo>
                    <a:pt x="15749" y="0"/>
                  </a:moveTo>
                  <a:lnTo>
                    <a:pt x="1" y="10828"/>
                  </a:lnTo>
                  <a:lnTo>
                    <a:pt x="485" y="10828"/>
                  </a:lnTo>
                  <a:lnTo>
                    <a:pt x="15671" y="407"/>
                  </a:lnTo>
                  <a:cubicBezTo>
                    <a:pt x="15671" y="252"/>
                    <a:pt x="15749" y="174"/>
                    <a:pt x="157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20"/>
            <p:cNvSpPr/>
            <p:nvPr/>
          </p:nvSpPr>
          <p:spPr>
            <a:xfrm>
              <a:off x="3399575" y="845375"/>
              <a:ext cx="280425" cy="191800"/>
            </a:xfrm>
            <a:custGeom>
              <a:avLst/>
              <a:gdLst/>
              <a:ahLst/>
              <a:cxnLst/>
              <a:rect l="l" t="t" r="r" b="b"/>
              <a:pathLst>
                <a:path w="11217" h="7672" extrusionOk="0">
                  <a:moveTo>
                    <a:pt x="11216" y="1"/>
                  </a:moveTo>
                  <a:lnTo>
                    <a:pt x="1" y="7671"/>
                  </a:lnTo>
                  <a:cubicBezTo>
                    <a:pt x="233" y="7594"/>
                    <a:pt x="407" y="7594"/>
                    <a:pt x="562" y="7594"/>
                  </a:cubicBezTo>
                  <a:lnTo>
                    <a:pt x="10887" y="485"/>
                  </a:lnTo>
                  <a:cubicBezTo>
                    <a:pt x="10984" y="330"/>
                    <a:pt x="11061" y="175"/>
                    <a:pt x="11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 name="Google Shape;1170;p20"/>
          <p:cNvGrpSpPr/>
          <p:nvPr/>
        </p:nvGrpSpPr>
        <p:grpSpPr>
          <a:xfrm rot="5400000">
            <a:off x="93600" y="2492838"/>
            <a:ext cx="538025" cy="157800"/>
            <a:chOff x="2575325" y="1348650"/>
            <a:chExt cx="538025" cy="157800"/>
          </a:xfrm>
        </p:grpSpPr>
        <p:sp>
          <p:nvSpPr>
            <p:cNvPr id="1171" name="Google Shape;1171;p20"/>
            <p:cNvSpPr/>
            <p:nvPr/>
          </p:nvSpPr>
          <p:spPr>
            <a:xfrm>
              <a:off x="2575325"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20"/>
            <p:cNvSpPr/>
            <p:nvPr/>
          </p:nvSpPr>
          <p:spPr>
            <a:xfrm>
              <a:off x="2765438"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20"/>
            <p:cNvSpPr/>
            <p:nvPr/>
          </p:nvSpPr>
          <p:spPr>
            <a:xfrm>
              <a:off x="2955550"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 name="Google Shape;1174;p20"/>
          <p:cNvGrpSpPr/>
          <p:nvPr/>
        </p:nvGrpSpPr>
        <p:grpSpPr>
          <a:xfrm>
            <a:off x="-323011" y="3530000"/>
            <a:ext cx="925310" cy="943383"/>
            <a:chOff x="595389" y="1761100"/>
            <a:chExt cx="925310" cy="943383"/>
          </a:xfrm>
        </p:grpSpPr>
        <p:cxnSp>
          <p:nvCxnSpPr>
            <p:cNvPr id="1175" name="Google Shape;1175;p20"/>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176" name="Google Shape;1176;p20"/>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177" name="Google Shape;1177;p20"/>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grpSp>
        <p:nvGrpSpPr>
          <p:cNvPr id="1178" name="Google Shape;1178;p20"/>
          <p:cNvGrpSpPr/>
          <p:nvPr/>
        </p:nvGrpSpPr>
        <p:grpSpPr>
          <a:xfrm>
            <a:off x="6500372" y="4743900"/>
            <a:ext cx="1584577" cy="196549"/>
            <a:chOff x="750197" y="155825"/>
            <a:chExt cx="1584577" cy="196549"/>
          </a:xfrm>
        </p:grpSpPr>
        <p:sp>
          <p:nvSpPr>
            <p:cNvPr id="1179" name="Google Shape;1179;p20"/>
            <p:cNvSpPr/>
            <p:nvPr/>
          </p:nvSpPr>
          <p:spPr>
            <a:xfrm rot="-5400000">
              <a:off x="20937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20"/>
            <p:cNvSpPr/>
            <p:nvPr/>
          </p:nvSpPr>
          <p:spPr>
            <a:xfrm rot="-5400000">
              <a:off x="1915294" y="299855"/>
              <a:ext cx="52930" cy="52107"/>
            </a:xfrm>
            <a:custGeom>
              <a:avLst/>
              <a:gdLst/>
              <a:ahLst/>
              <a:cxnLst/>
              <a:rect l="l" t="t" r="r" b="b"/>
              <a:pathLst>
                <a:path w="1221" h="1202" extrusionOk="0">
                  <a:moveTo>
                    <a:pt x="659" y="1"/>
                  </a:moveTo>
                  <a:cubicBezTo>
                    <a:pt x="252" y="1"/>
                    <a:pt x="0" y="233"/>
                    <a:pt x="0" y="563"/>
                  </a:cubicBezTo>
                  <a:cubicBezTo>
                    <a:pt x="0" y="969"/>
                    <a:pt x="252" y="1202"/>
                    <a:pt x="659" y="1202"/>
                  </a:cubicBezTo>
                  <a:cubicBezTo>
                    <a:pt x="969" y="1202"/>
                    <a:pt x="1221" y="969"/>
                    <a:pt x="1221" y="563"/>
                  </a:cubicBezTo>
                  <a:cubicBezTo>
                    <a:pt x="1221" y="233"/>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20"/>
            <p:cNvSpPr/>
            <p:nvPr/>
          </p:nvSpPr>
          <p:spPr>
            <a:xfrm rot="-5400000">
              <a:off x="1735196" y="297753"/>
              <a:ext cx="52930" cy="56312"/>
            </a:xfrm>
            <a:custGeom>
              <a:avLst/>
              <a:gdLst/>
              <a:ahLst/>
              <a:cxnLst/>
              <a:rect l="l" t="t" r="r" b="b"/>
              <a:pathLst>
                <a:path w="1221" h="1299" extrusionOk="0">
                  <a:moveTo>
                    <a:pt x="659" y="0"/>
                  </a:moveTo>
                  <a:cubicBezTo>
                    <a:pt x="252" y="0"/>
                    <a:pt x="0" y="330"/>
                    <a:pt x="0" y="640"/>
                  </a:cubicBezTo>
                  <a:cubicBezTo>
                    <a:pt x="0" y="969"/>
                    <a:pt x="252" y="1298"/>
                    <a:pt x="659" y="1298"/>
                  </a:cubicBezTo>
                  <a:cubicBezTo>
                    <a:pt x="969" y="1298"/>
                    <a:pt x="1221" y="969"/>
                    <a:pt x="1221" y="640"/>
                  </a:cubicBezTo>
                  <a:cubicBezTo>
                    <a:pt x="1221" y="330"/>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20"/>
            <p:cNvSpPr/>
            <p:nvPr/>
          </p:nvSpPr>
          <p:spPr>
            <a:xfrm rot="-5400000">
              <a:off x="1556334" y="297753"/>
              <a:ext cx="52930" cy="56312"/>
            </a:xfrm>
            <a:custGeom>
              <a:avLst/>
              <a:gdLst/>
              <a:ahLst/>
              <a:cxnLst/>
              <a:rect l="l" t="t" r="r" b="b"/>
              <a:pathLst>
                <a:path w="1221" h="1299" extrusionOk="0">
                  <a:moveTo>
                    <a:pt x="659" y="0"/>
                  </a:moveTo>
                  <a:cubicBezTo>
                    <a:pt x="252" y="0"/>
                    <a:pt x="0" y="330"/>
                    <a:pt x="0" y="659"/>
                  </a:cubicBezTo>
                  <a:cubicBezTo>
                    <a:pt x="0" y="969"/>
                    <a:pt x="252" y="1298"/>
                    <a:pt x="659" y="1298"/>
                  </a:cubicBezTo>
                  <a:cubicBezTo>
                    <a:pt x="969" y="1298"/>
                    <a:pt x="1221" y="969"/>
                    <a:pt x="1221" y="659"/>
                  </a:cubicBezTo>
                  <a:cubicBezTo>
                    <a:pt x="1221" y="330"/>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20"/>
            <p:cNvSpPr/>
            <p:nvPr/>
          </p:nvSpPr>
          <p:spPr>
            <a:xfrm rot="-5400000">
              <a:off x="1378296" y="297753"/>
              <a:ext cx="52930" cy="56312"/>
            </a:xfrm>
            <a:custGeom>
              <a:avLst/>
              <a:gdLst/>
              <a:ahLst/>
              <a:cxnLst/>
              <a:rect l="l" t="t" r="r" b="b"/>
              <a:pathLst>
                <a:path w="1221" h="1299" extrusionOk="0">
                  <a:moveTo>
                    <a:pt x="659" y="1"/>
                  </a:moveTo>
                  <a:cubicBezTo>
                    <a:pt x="252" y="1"/>
                    <a:pt x="0" y="330"/>
                    <a:pt x="0" y="640"/>
                  </a:cubicBezTo>
                  <a:cubicBezTo>
                    <a:pt x="0" y="969"/>
                    <a:pt x="252" y="1299"/>
                    <a:pt x="659" y="1299"/>
                  </a:cubicBezTo>
                  <a:cubicBezTo>
                    <a:pt x="969" y="1299"/>
                    <a:pt x="1221" y="969"/>
                    <a:pt x="1221" y="640"/>
                  </a:cubicBezTo>
                  <a:cubicBezTo>
                    <a:pt x="1221" y="330"/>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20"/>
            <p:cNvSpPr/>
            <p:nvPr/>
          </p:nvSpPr>
          <p:spPr>
            <a:xfrm rot="-5400000">
              <a:off x="1197765" y="299422"/>
              <a:ext cx="52930" cy="52974"/>
            </a:xfrm>
            <a:custGeom>
              <a:avLst/>
              <a:gdLst/>
              <a:ahLst/>
              <a:cxnLst/>
              <a:rect l="l" t="t" r="r" b="b"/>
              <a:pathLst>
                <a:path w="1221" h="1222" extrusionOk="0">
                  <a:moveTo>
                    <a:pt x="659" y="1"/>
                  </a:moveTo>
                  <a:cubicBezTo>
                    <a:pt x="252" y="1"/>
                    <a:pt x="0" y="253"/>
                    <a:pt x="0" y="660"/>
                  </a:cubicBezTo>
                  <a:cubicBezTo>
                    <a:pt x="0" y="970"/>
                    <a:pt x="252" y="1221"/>
                    <a:pt x="659" y="1221"/>
                  </a:cubicBezTo>
                  <a:cubicBezTo>
                    <a:pt x="969" y="1221"/>
                    <a:pt x="1221" y="970"/>
                    <a:pt x="1221" y="660"/>
                  </a:cubicBezTo>
                  <a:cubicBezTo>
                    <a:pt x="1221" y="253"/>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20"/>
            <p:cNvSpPr/>
            <p:nvPr/>
          </p:nvSpPr>
          <p:spPr>
            <a:xfrm rot="-5400000">
              <a:off x="1019336" y="299855"/>
              <a:ext cx="52930" cy="52107"/>
            </a:xfrm>
            <a:custGeom>
              <a:avLst/>
              <a:gdLst/>
              <a:ahLst/>
              <a:cxnLst/>
              <a:rect l="l" t="t" r="r" b="b"/>
              <a:pathLst>
                <a:path w="1221" h="1202" extrusionOk="0">
                  <a:moveTo>
                    <a:pt x="659" y="0"/>
                  </a:moveTo>
                  <a:cubicBezTo>
                    <a:pt x="252" y="0"/>
                    <a:pt x="0" y="233"/>
                    <a:pt x="0" y="640"/>
                  </a:cubicBezTo>
                  <a:cubicBezTo>
                    <a:pt x="0" y="969"/>
                    <a:pt x="252" y="1201"/>
                    <a:pt x="659" y="1201"/>
                  </a:cubicBezTo>
                  <a:cubicBezTo>
                    <a:pt x="969" y="1201"/>
                    <a:pt x="1221" y="969"/>
                    <a:pt x="1221" y="640"/>
                  </a:cubicBezTo>
                  <a:cubicBezTo>
                    <a:pt x="1221" y="233"/>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20"/>
            <p:cNvSpPr/>
            <p:nvPr/>
          </p:nvSpPr>
          <p:spPr>
            <a:xfrm rot="-5400000">
              <a:off x="840886" y="299443"/>
              <a:ext cx="52930" cy="52930"/>
            </a:xfrm>
            <a:custGeom>
              <a:avLst/>
              <a:gdLst/>
              <a:ahLst/>
              <a:cxnLst/>
              <a:rect l="l" t="t" r="r" b="b"/>
              <a:pathLst>
                <a:path w="1221" h="1221" extrusionOk="0">
                  <a:moveTo>
                    <a:pt x="659" y="1"/>
                  </a:moveTo>
                  <a:cubicBezTo>
                    <a:pt x="252" y="1"/>
                    <a:pt x="0" y="252"/>
                    <a:pt x="0" y="582"/>
                  </a:cubicBezTo>
                  <a:cubicBezTo>
                    <a:pt x="0" y="969"/>
                    <a:pt x="252" y="1221"/>
                    <a:pt x="659" y="1221"/>
                  </a:cubicBezTo>
                  <a:cubicBezTo>
                    <a:pt x="969" y="1221"/>
                    <a:pt x="1221" y="969"/>
                    <a:pt x="1221" y="582"/>
                  </a:cubicBezTo>
                  <a:cubicBezTo>
                    <a:pt x="1221" y="252"/>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20"/>
            <p:cNvSpPr/>
            <p:nvPr/>
          </p:nvSpPr>
          <p:spPr>
            <a:xfrm rot="-5400000">
              <a:off x="2181051" y="155825"/>
              <a:ext cx="56312" cy="56312"/>
            </a:xfrm>
            <a:custGeom>
              <a:avLst/>
              <a:gdLst/>
              <a:ahLst/>
              <a:cxnLst/>
              <a:rect l="l" t="t" r="r" b="b"/>
              <a:pathLst>
                <a:path w="1299" h="1299" extrusionOk="0">
                  <a:moveTo>
                    <a:pt x="640" y="1"/>
                  </a:moveTo>
                  <a:cubicBezTo>
                    <a:pt x="330" y="1"/>
                    <a:pt x="0" y="330"/>
                    <a:pt x="0" y="659"/>
                  </a:cubicBezTo>
                  <a:cubicBezTo>
                    <a:pt x="0" y="969"/>
                    <a:pt x="330" y="1299"/>
                    <a:pt x="640" y="1299"/>
                  </a:cubicBezTo>
                  <a:cubicBezTo>
                    <a:pt x="969" y="1299"/>
                    <a:pt x="1298" y="969"/>
                    <a:pt x="1298" y="659"/>
                  </a:cubicBezTo>
                  <a:cubicBezTo>
                    <a:pt x="1298" y="330"/>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20"/>
            <p:cNvSpPr/>
            <p:nvPr/>
          </p:nvSpPr>
          <p:spPr>
            <a:xfrm rot="-5400000">
              <a:off x="2000953"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20"/>
            <p:cNvSpPr/>
            <p:nvPr/>
          </p:nvSpPr>
          <p:spPr>
            <a:xfrm rot="-5400000">
              <a:off x="1822503" y="157515"/>
              <a:ext cx="56312" cy="52930"/>
            </a:xfrm>
            <a:custGeom>
              <a:avLst/>
              <a:gdLst/>
              <a:ahLst/>
              <a:cxnLst/>
              <a:rect l="l" t="t" r="r" b="b"/>
              <a:pathLst>
                <a:path w="1299" h="1221" extrusionOk="0">
                  <a:moveTo>
                    <a:pt x="640" y="0"/>
                  </a:moveTo>
                  <a:cubicBezTo>
                    <a:pt x="330" y="0"/>
                    <a:pt x="0" y="252"/>
                    <a:pt x="0" y="562"/>
                  </a:cubicBezTo>
                  <a:cubicBezTo>
                    <a:pt x="0" y="969"/>
                    <a:pt x="330" y="1221"/>
                    <a:pt x="640" y="1221"/>
                  </a:cubicBezTo>
                  <a:cubicBezTo>
                    <a:pt x="969" y="1221"/>
                    <a:pt x="1298" y="969"/>
                    <a:pt x="1298" y="562"/>
                  </a:cubicBezTo>
                  <a:cubicBezTo>
                    <a:pt x="1298" y="252"/>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20"/>
            <p:cNvSpPr/>
            <p:nvPr/>
          </p:nvSpPr>
          <p:spPr>
            <a:xfrm rot="-5400000">
              <a:off x="1644053" y="157927"/>
              <a:ext cx="56312" cy="52107"/>
            </a:xfrm>
            <a:custGeom>
              <a:avLst/>
              <a:gdLst/>
              <a:ahLst/>
              <a:cxnLst/>
              <a:rect l="l" t="t" r="r" b="b"/>
              <a:pathLst>
                <a:path w="1299" h="1202" extrusionOk="0">
                  <a:moveTo>
                    <a:pt x="640" y="1"/>
                  </a:moveTo>
                  <a:cubicBezTo>
                    <a:pt x="330" y="1"/>
                    <a:pt x="0" y="233"/>
                    <a:pt x="0" y="563"/>
                  </a:cubicBezTo>
                  <a:cubicBezTo>
                    <a:pt x="0" y="969"/>
                    <a:pt x="330" y="1202"/>
                    <a:pt x="640" y="1202"/>
                  </a:cubicBezTo>
                  <a:cubicBezTo>
                    <a:pt x="969" y="1202"/>
                    <a:pt x="1298" y="969"/>
                    <a:pt x="1298" y="563"/>
                  </a:cubicBezTo>
                  <a:cubicBezTo>
                    <a:pt x="1298" y="233"/>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20"/>
            <p:cNvSpPr/>
            <p:nvPr/>
          </p:nvSpPr>
          <p:spPr>
            <a:xfrm rot="-5400000">
              <a:off x="1463955" y="155825"/>
              <a:ext cx="56312" cy="56312"/>
            </a:xfrm>
            <a:custGeom>
              <a:avLst/>
              <a:gdLst/>
              <a:ahLst/>
              <a:cxnLst/>
              <a:rect l="l" t="t" r="r" b="b"/>
              <a:pathLst>
                <a:path w="1299" h="1299" extrusionOk="0">
                  <a:moveTo>
                    <a:pt x="640" y="0"/>
                  </a:moveTo>
                  <a:cubicBezTo>
                    <a:pt x="330" y="0"/>
                    <a:pt x="0" y="330"/>
                    <a:pt x="0" y="640"/>
                  </a:cubicBezTo>
                  <a:cubicBezTo>
                    <a:pt x="0" y="969"/>
                    <a:pt x="330" y="1298"/>
                    <a:pt x="640" y="1298"/>
                  </a:cubicBezTo>
                  <a:cubicBezTo>
                    <a:pt x="969" y="1298"/>
                    <a:pt x="1298" y="969"/>
                    <a:pt x="1298" y="640"/>
                  </a:cubicBezTo>
                  <a:cubicBezTo>
                    <a:pt x="1298" y="330"/>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20"/>
            <p:cNvSpPr/>
            <p:nvPr/>
          </p:nvSpPr>
          <p:spPr>
            <a:xfrm rot="-5400000">
              <a:off x="1285505" y="156237"/>
              <a:ext cx="56312" cy="55488"/>
            </a:xfrm>
            <a:custGeom>
              <a:avLst/>
              <a:gdLst/>
              <a:ahLst/>
              <a:cxnLst/>
              <a:rect l="l" t="t" r="r" b="b"/>
              <a:pathLst>
                <a:path w="1299" h="1280" extrusionOk="0">
                  <a:moveTo>
                    <a:pt x="640" y="1"/>
                  </a:moveTo>
                  <a:cubicBezTo>
                    <a:pt x="330" y="1"/>
                    <a:pt x="0" y="311"/>
                    <a:pt x="0" y="640"/>
                  </a:cubicBezTo>
                  <a:cubicBezTo>
                    <a:pt x="0" y="969"/>
                    <a:pt x="330" y="1279"/>
                    <a:pt x="640" y="1279"/>
                  </a:cubicBezTo>
                  <a:cubicBezTo>
                    <a:pt x="969" y="1279"/>
                    <a:pt x="1298" y="969"/>
                    <a:pt x="1298" y="640"/>
                  </a:cubicBezTo>
                  <a:cubicBezTo>
                    <a:pt x="1298" y="311"/>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20"/>
            <p:cNvSpPr/>
            <p:nvPr/>
          </p:nvSpPr>
          <p:spPr>
            <a:xfrm rot="-5400000">
              <a:off x="1107055" y="155825"/>
              <a:ext cx="56312" cy="56312"/>
            </a:xfrm>
            <a:custGeom>
              <a:avLst/>
              <a:gdLst/>
              <a:ahLst/>
              <a:cxnLst/>
              <a:rect l="l" t="t" r="r" b="b"/>
              <a:pathLst>
                <a:path w="1299" h="1299" extrusionOk="0">
                  <a:moveTo>
                    <a:pt x="640" y="1"/>
                  </a:moveTo>
                  <a:cubicBezTo>
                    <a:pt x="330" y="1"/>
                    <a:pt x="0" y="330"/>
                    <a:pt x="0" y="640"/>
                  </a:cubicBezTo>
                  <a:cubicBezTo>
                    <a:pt x="0" y="970"/>
                    <a:pt x="330" y="1299"/>
                    <a:pt x="640" y="1299"/>
                  </a:cubicBezTo>
                  <a:cubicBezTo>
                    <a:pt x="969" y="1299"/>
                    <a:pt x="1298" y="970"/>
                    <a:pt x="1298" y="640"/>
                  </a:cubicBezTo>
                  <a:cubicBezTo>
                    <a:pt x="1298" y="330"/>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20"/>
            <p:cNvSpPr/>
            <p:nvPr/>
          </p:nvSpPr>
          <p:spPr>
            <a:xfrm rot="-5400000">
              <a:off x="926957"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20"/>
            <p:cNvSpPr/>
            <p:nvPr/>
          </p:nvSpPr>
          <p:spPr>
            <a:xfrm rot="-5400000">
              <a:off x="748507" y="157515"/>
              <a:ext cx="56312" cy="52930"/>
            </a:xfrm>
            <a:custGeom>
              <a:avLst/>
              <a:gdLst/>
              <a:ahLst/>
              <a:cxnLst/>
              <a:rect l="l" t="t" r="r" b="b"/>
              <a:pathLst>
                <a:path w="1299" h="1221" extrusionOk="0">
                  <a:moveTo>
                    <a:pt x="640" y="1"/>
                  </a:moveTo>
                  <a:cubicBezTo>
                    <a:pt x="330" y="1"/>
                    <a:pt x="0" y="252"/>
                    <a:pt x="0" y="562"/>
                  </a:cubicBezTo>
                  <a:cubicBezTo>
                    <a:pt x="0" y="969"/>
                    <a:pt x="330" y="1221"/>
                    <a:pt x="640" y="1221"/>
                  </a:cubicBezTo>
                  <a:cubicBezTo>
                    <a:pt x="969" y="1221"/>
                    <a:pt x="1298" y="969"/>
                    <a:pt x="1298" y="562"/>
                  </a:cubicBezTo>
                  <a:cubicBezTo>
                    <a:pt x="1298" y="252"/>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20"/>
            <p:cNvSpPr/>
            <p:nvPr/>
          </p:nvSpPr>
          <p:spPr>
            <a:xfrm rot="-5400000">
              <a:off x="22818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 name="Google Shape;1197;p20"/>
          <p:cNvGrpSpPr/>
          <p:nvPr/>
        </p:nvGrpSpPr>
        <p:grpSpPr>
          <a:xfrm>
            <a:off x="8529739" y="965475"/>
            <a:ext cx="925310" cy="943383"/>
            <a:chOff x="595389" y="1761100"/>
            <a:chExt cx="925310" cy="943383"/>
          </a:xfrm>
        </p:grpSpPr>
        <p:cxnSp>
          <p:nvCxnSpPr>
            <p:cNvPr id="1198" name="Google Shape;1198;p20"/>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199" name="Google Shape;1199;p20"/>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200" name="Google Shape;1200;p20"/>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grpSp>
        <p:nvGrpSpPr>
          <p:cNvPr id="1201" name="Google Shape;1201;p20"/>
          <p:cNvGrpSpPr/>
          <p:nvPr/>
        </p:nvGrpSpPr>
        <p:grpSpPr>
          <a:xfrm>
            <a:off x="6153170" y="-1163137"/>
            <a:ext cx="1656312" cy="1660374"/>
            <a:chOff x="2929375" y="236175"/>
            <a:chExt cx="805325" cy="807300"/>
          </a:xfrm>
        </p:grpSpPr>
        <p:sp>
          <p:nvSpPr>
            <p:cNvPr id="1202" name="Google Shape;1202;p20"/>
            <p:cNvSpPr/>
            <p:nvPr/>
          </p:nvSpPr>
          <p:spPr>
            <a:xfrm>
              <a:off x="2986025" y="241975"/>
              <a:ext cx="280400" cy="191800"/>
            </a:xfrm>
            <a:custGeom>
              <a:avLst/>
              <a:gdLst/>
              <a:ahLst/>
              <a:cxnLst/>
              <a:rect l="l" t="t" r="r" b="b"/>
              <a:pathLst>
                <a:path w="11216" h="7672" extrusionOk="0">
                  <a:moveTo>
                    <a:pt x="11216" y="1"/>
                  </a:moveTo>
                  <a:cubicBezTo>
                    <a:pt x="10964" y="1"/>
                    <a:pt x="10809" y="98"/>
                    <a:pt x="10577" y="98"/>
                  </a:cubicBezTo>
                  <a:lnTo>
                    <a:pt x="310" y="7110"/>
                  </a:lnTo>
                  <a:cubicBezTo>
                    <a:pt x="233" y="7265"/>
                    <a:pt x="155" y="7439"/>
                    <a:pt x="0" y="7672"/>
                  </a:cubicBezTo>
                  <a:lnTo>
                    <a:pt x="112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0"/>
            <p:cNvSpPr/>
            <p:nvPr/>
          </p:nvSpPr>
          <p:spPr>
            <a:xfrm>
              <a:off x="2951650" y="236175"/>
              <a:ext cx="395650" cy="270250"/>
            </a:xfrm>
            <a:custGeom>
              <a:avLst/>
              <a:gdLst/>
              <a:ahLst/>
              <a:cxnLst/>
              <a:rect l="l" t="t" r="r" b="b"/>
              <a:pathLst>
                <a:path w="15826" h="10810" extrusionOk="0">
                  <a:moveTo>
                    <a:pt x="15341" y="1"/>
                  </a:moveTo>
                  <a:lnTo>
                    <a:pt x="155" y="10402"/>
                  </a:lnTo>
                  <a:cubicBezTo>
                    <a:pt x="155" y="10499"/>
                    <a:pt x="78" y="10654"/>
                    <a:pt x="0" y="10809"/>
                  </a:cubicBezTo>
                  <a:lnTo>
                    <a:pt x="158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20"/>
            <p:cNvSpPr/>
            <p:nvPr/>
          </p:nvSpPr>
          <p:spPr>
            <a:xfrm>
              <a:off x="2935650" y="241975"/>
              <a:ext cx="472175" cy="324975"/>
            </a:xfrm>
            <a:custGeom>
              <a:avLst/>
              <a:gdLst/>
              <a:ahLst/>
              <a:cxnLst/>
              <a:rect l="l" t="t" r="r" b="b"/>
              <a:pathLst>
                <a:path w="18887" h="12999" extrusionOk="0">
                  <a:moveTo>
                    <a:pt x="18558" y="1"/>
                  </a:moveTo>
                  <a:lnTo>
                    <a:pt x="78" y="12689"/>
                  </a:lnTo>
                  <a:cubicBezTo>
                    <a:pt x="78" y="12766"/>
                    <a:pt x="78" y="12844"/>
                    <a:pt x="1" y="12999"/>
                  </a:cubicBezTo>
                  <a:lnTo>
                    <a:pt x="18887" y="98"/>
                  </a:lnTo>
                  <a:cubicBezTo>
                    <a:pt x="18790" y="1"/>
                    <a:pt x="18713" y="1"/>
                    <a:pt x="185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20"/>
            <p:cNvSpPr/>
            <p:nvPr/>
          </p:nvSpPr>
          <p:spPr>
            <a:xfrm>
              <a:off x="2929375" y="254100"/>
              <a:ext cx="530750" cy="367575"/>
            </a:xfrm>
            <a:custGeom>
              <a:avLst/>
              <a:gdLst/>
              <a:ahLst/>
              <a:cxnLst/>
              <a:rect l="l" t="t" r="r" b="b"/>
              <a:pathLst>
                <a:path w="21230" h="14703" extrusionOk="0">
                  <a:moveTo>
                    <a:pt x="20978" y="0"/>
                  </a:moveTo>
                  <a:lnTo>
                    <a:pt x="77" y="14373"/>
                  </a:lnTo>
                  <a:cubicBezTo>
                    <a:pt x="77" y="14451"/>
                    <a:pt x="0" y="14528"/>
                    <a:pt x="0" y="14702"/>
                  </a:cubicBezTo>
                  <a:lnTo>
                    <a:pt x="21230" y="97"/>
                  </a:lnTo>
                  <a:cubicBezTo>
                    <a:pt x="21152" y="97"/>
                    <a:pt x="21075" y="97"/>
                    <a:pt x="209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0"/>
            <p:cNvSpPr/>
            <p:nvPr/>
          </p:nvSpPr>
          <p:spPr>
            <a:xfrm>
              <a:off x="2929375" y="272500"/>
              <a:ext cx="577250" cy="397600"/>
            </a:xfrm>
            <a:custGeom>
              <a:avLst/>
              <a:gdLst/>
              <a:ahLst/>
              <a:cxnLst/>
              <a:rect l="l" t="t" r="r" b="b"/>
              <a:pathLst>
                <a:path w="23090" h="15904" extrusionOk="0">
                  <a:moveTo>
                    <a:pt x="22838" y="0"/>
                  </a:moveTo>
                  <a:lnTo>
                    <a:pt x="0" y="15574"/>
                  </a:lnTo>
                  <a:cubicBezTo>
                    <a:pt x="77" y="15729"/>
                    <a:pt x="77" y="15826"/>
                    <a:pt x="77" y="15903"/>
                  </a:cubicBezTo>
                  <a:lnTo>
                    <a:pt x="23089" y="155"/>
                  </a:lnTo>
                  <a:cubicBezTo>
                    <a:pt x="23012" y="78"/>
                    <a:pt x="22915" y="78"/>
                    <a:pt x="228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20"/>
            <p:cNvSpPr/>
            <p:nvPr/>
          </p:nvSpPr>
          <p:spPr>
            <a:xfrm>
              <a:off x="2935650" y="294775"/>
              <a:ext cx="611175" cy="421825"/>
            </a:xfrm>
            <a:custGeom>
              <a:avLst/>
              <a:gdLst/>
              <a:ahLst/>
              <a:cxnLst/>
              <a:rect l="l" t="t" r="r" b="b"/>
              <a:pathLst>
                <a:path w="24447" h="16873" extrusionOk="0">
                  <a:moveTo>
                    <a:pt x="24214" y="0"/>
                  </a:moveTo>
                  <a:lnTo>
                    <a:pt x="1" y="16543"/>
                  </a:lnTo>
                  <a:cubicBezTo>
                    <a:pt x="1" y="16620"/>
                    <a:pt x="1" y="16698"/>
                    <a:pt x="78" y="16872"/>
                  </a:cubicBezTo>
                  <a:lnTo>
                    <a:pt x="24446" y="155"/>
                  </a:lnTo>
                  <a:cubicBezTo>
                    <a:pt x="24369" y="78"/>
                    <a:pt x="24291" y="0"/>
                    <a:pt x="242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20"/>
            <p:cNvSpPr/>
            <p:nvPr/>
          </p:nvSpPr>
          <p:spPr>
            <a:xfrm>
              <a:off x="2945350" y="318975"/>
              <a:ext cx="637775" cy="439750"/>
            </a:xfrm>
            <a:custGeom>
              <a:avLst/>
              <a:gdLst/>
              <a:ahLst/>
              <a:cxnLst/>
              <a:rect l="l" t="t" r="r" b="b"/>
              <a:pathLst>
                <a:path w="25511" h="17590" extrusionOk="0">
                  <a:moveTo>
                    <a:pt x="25279" y="1"/>
                  </a:moveTo>
                  <a:lnTo>
                    <a:pt x="0" y="17357"/>
                  </a:lnTo>
                  <a:cubicBezTo>
                    <a:pt x="0" y="17434"/>
                    <a:pt x="97" y="17512"/>
                    <a:pt x="97" y="17589"/>
                  </a:cubicBezTo>
                  <a:lnTo>
                    <a:pt x="25511" y="156"/>
                  </a:lnTo>
                  <a:cubicBezTo>
                    <a:pt x="25434" y="78"/>
                    <a:pt x="25356" y="78"/>
                    <a:pt x="252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20"/>
            <p:cNvSpPr/>
            <p:nvPr/>
          </p:nvSpPr>
          <p:spPr>
            <a:xfrm>
              <a:off x="2959875" y="347075"/>
              <a:ext cx="655700" cy="449900"/>
            </a:xfrm>
            <a:custGeom>
              <a:avLst/>
              <a:gdLst/>
              <a:ahLst/>
              <a:cxnLst/>
              <a:rect l="l" t="t" r="r" b="b"/>
              <a:pathLst>
                <a:path w="26228" h="17996" extrusionOk="0">
                  <a:moveTo>
                    <a:pt x="25976" y="0"/>
                  </a:moveTo>
                  <a:lnTo>
                    <a:pt x="0" y="17763"/>
                  </a:lnTo>
                  <a:cubicBezTo>
                    <a:pt x="0" y="17841"/>
                    <a:pt x="78" y="17918"/>
                    <a:pt x="78" y="17996"/>
                  </a:cubicBezTo>
                  <a:lnTo>
                    <a:pt x="26228" y="155"/>
                  </a:lnTo>
                  <a:cubicBezTo>
                    <a:pt x="26150" y="78"/>
                    <a:pt x="26053" y="0"/>
                    <a:pt x="259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20"/>
            <p:cNvSpPr/>
            <p:nvPr/>
          </p:nvSpPr>
          <p:spPr>
            <a:xfrm>
              <a:off x="2977800" y="377575"/>
              <a:ext cx="663925" cy="457650"/>
            </a:xfrm>
            <a:custGeom>
              <a:avLst/>
              <a:gdLst/>
              <a:ahLst/>
              <a:cxnLst/>
              <a:rect l="l" t="t" r="r" b="b"/>
              <a:pathLst>
                <a:path w="26557" h="18306" extrusionOk="0">
                  <a:moveTo>
                    <a:pt x="26402" y="1"/>
                  </a:moveTo>
                  <a:lnTo>
                    <a:pt x="0" y="18073"/>
                  </a:lnTo>
                  <a:cubicBezTo>
                    <a:pt x="0" y="18151"/>
                    <a:pt x="78" y="18228"/>
                    <a:pt x="78" y="18306"/>
                  </a:cubicBezTo>
                  <a:lnTo>
                    <a:pt x="26557" y="156"/>
                  </a:lnTo>
                  <a:cubicBezTo>
                    <a:pt x="26557" y="78"/>
                    <a:pt x="26479" y="1"/>
                    <a:pt x="264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20"/>
            <p:cNvSpPr/>
            <p:nvPr/>
          </p:nvSpPr>
          <p:spPr>
            <a:xfrm>
              <a:off x="2998125" y="409550"/>
              <a:ext cx="669750" cy="460075"/>
            </a:xfrm>
            <a:custGeom>
              <a:avLst/>
              <a:gdLst/>
              <a:ahLst/>
              <a:cxnLst/>
              <a:rect l="l" t="t" r="r" b="b"/>
              <a:pathLst>
                <a:path w="26790" h="18403" extrusionOk="0">
                  <a:moveTo>
                    <a:pt x="26635" y="0"/>
                  </a:moveTo>
                  <a:lnTo>
                    <a:pt x="1" y="18170"/>
                  </a:lnTo>
                  <a:cubicBezTo>
                    <a:pt x="78" y="18247"/>
                    <a:pt x="78" y="18247"/>
                    <a:pt x="78" y="18325"/>
                  </a:cubicBezTo>
                  <a:lnTo>
                    <a:pt x="156" y="18402"/>
                  </a:lnTo>
                  <a:lnTo>
                    <a:pt x="26790" y="174"/>
                  </a:lnTo>
                  <a:cubicBezTo>
                    <a:pt x="26712" y="174"/>
                    <a:pt x="26712" y="78"/>
                    <a:pt x="26712" y="78"/>
                  </a:cubicBezTo>
                  <a:lnTo>
                    <a:pt x="2663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20"/>
            <p:cNvSpPr/>
            <p:nvPr/>
          </p:nvSpPr>
          <p:spPr>
            <a:xfrm>
              <a:off x="3022350" y="443925"/>
              <a:ext cx="665875" cy="458125"/>
            </a:xfrm>
            <a:custGeom>
              <a:avLst/>
              <a:gdLst/>
              <a:ahLst/>
              <a:cxnLst/>
              <a:rect l="l" t="t" r="r" b="b"/>
              <a:pathLst>
                <a:path w="26635" h="18325" extrusionOk="0">
                  <a:moveTo>
                    <a:pt x="26557" y="0"/>
                  </a:moveTo>
                  <a:lnTo>
                    <a:pt x="0" y="18170"/>
                  </a:lnTo>
                  <a:cubicBezTo>
                    <a:pt x="78" y="18247"/>
                    <a:pt x="155" y="18247"/>
                    <a:pt x="155" y="18325"/>
                  </a:cubicBezTo>
                  <a:lnTo>
                    <a:pt x="26634" y="252"/>
                  </a:lnTo>
                  <a:cubicBezTo>
                    <a:pt x="26634" y="155"/>
                    <a:pt x="26557" y="78"/>
                    <a:pt x="265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20"/>
            <p:cNvSpPr/>
            <p:nvPr/>
          </p:nvSpPr>
          <p:spPr>
            <a:xfrm>
              <a:off x="3050425" y="480250"/>
              <a:ext cx="655725" cy="451825"/>
            </a:xfrm>
            <a:custGeom>
              <a:avLst/>
              <a:gdLst/>
              <a:ahLst/>
              <a:cxnLst/>
              <a:rect l="l" t="t" r="r" b="b"/>
              <a:pathLst>
                <a:path w="26229" h="18073" extrusionOk="0">
                  <a:moveTo>
                    <a:pt x="26151" y="0"/>
                  </a:moveTo>
                  <a:lnTo>
                    <a:pt x="1" y="17918"/>
                  </a:lnTo>
                  <a:cubicBezTo>
                    <a:pt x="78" y="17995"/>
                    <a:pt x="156" y="17995"/>
                    <a:pt x="252" y="18073"/>
                  </a:cubicBezTo>
                  <a:lnTo>
                    <a:pt x="26228" y="252"/>
                  </a:lnTo>
                  <a:cubicBezTo>
                    <a:pt x="26228" y="155"/>
                    <a:pt x="26151" y="78"/>
                    <a:pt x="261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20"/>
            <p:cNvSpPr/>
            <p:nvPr/>
          </p:nvSpPr>
          <p:spPr>
            <a:xfrm>
              <a:off x="3082875" y="520425"/>
              <a:ext cx="637300" cy="440225"/>
            </a:xfrm>
            <a:custGeom>
              <a:avLst/>
              <a:gdLst/>
              <a:ahLst/>
              <a:cxnLst/>
              <a:rect l="l" t="t" r="r" b="b"/>
              <a:pathLst>
                <a:path w="25492" h="17609" extrusionOk="0">
                  <a:moveTo>
                    <a:pt x="25414" y="1"/>
                  </a:moveTo>
                  <a:lnTo>
                    <a:pt x="0" y="17434"/>
                  </a:lnTo>
                  <a:cubicBezTo>
                    <a:pt x="78" y="17434"/>
                    <a:pt x="155" y="17531"/>
                    <a:pt x="233" y="17609"/>
                  </a:cubicBezTo>
                  <a:lnTo>
                    <a:pt x="25492" y="253"/>
                  </a:lnTo>
                  <a:cubicBezTo>
                    <a:pt x="25492" y="175"/>
                    <a:pt x="25414" y="98"/>
                    <a:pt x="254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20"/>
            <p:cNvSpPr/>
            <p:nvPr/>
          </p:nvSpPr>
          <p:spPr>
            <a:xfrm>
              <a:off x="3119200" y="563050"/>
              <a:ext cx="611150" cy="421825"/>
            </a:xfrm>
            <a:custGeom>
              <a:avLst/>
              <a:gdLst/>
              <a:ahLst/>
              <a:cxnLst/>
              <a:rect l="l" t="t" r="r" b="b"/>
              <a:pathLst>
                <a:path w="24446" h="16873" extrusionOk="0">
                  <a:moveTo>
                    <a:pt x="24368" y="1"/>
                  </a:moveTo>
                  <a:lnTo>
                    <a:pt x="0" y="16698"/>
                  </a:lnTo>
                  <a:cubicBezTo>
                    <a:pt x="78" y="16795"/>
                    <a:pt x="155" y="16795"/>
                    <a:pt x="233" y="16872"/>
                  </a:cubicBezTo>
                  <a:lnTo>
                    <a:pt x="24446" y="233"/>
                  </a:lnTo>
                  <a:cubicBezTo>
                    <a:pt x="24446" y="156"/>
                    <a:pt x="24368" y="78"/>
                    <a:pt x="243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20"/>
            <p:cNvSpPr/>
            <p:nvPr/>
          </p:nvSpPr>
          <p:spPr>
            <a:xfrm>
              <a:off x="3159375" y="609550"/>
              <a:ext cx="575325" cy="397600"/>
            </a:xfrm>
            <a:custGeom>
              <a:avLst/>
              <a:gdLst/>
              <a:ahLst/>
              <a:cxnLst/>
              <a:rect l="l" t="t" r="r" b="b"/>
              <a:pathLst>
                <a:path w="23013" h="15904" extrusionOk="0">
                  <a:moveTo>
                    <a:pt x="23013" y="0"/>
                  </a:moveTo>
                  <a:lnTo>
                    <a:pt x="1" y="15729"/>
                  </a:lnTo>
                  <a:cubicBezTo>
                    <a:pt x="78" y="15806"/>
                    <a:pt x="156" y="15806"/>
                    <a:pt x="253" y="15903"/>
                  </a:cubicBezTo>
                  <a:lnTo>
                    <a:pt x="23013" y="233"/>
                  </a:lnTo>
                  <a:lnTo>
                    <a:pt x="230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20"/>
            <p:cNvSpPr/>
            <p:nvPr/>
          </p:nvSpPr>
          <p:spPr>
            <a:xfrm>
              <a:off x="3203925" y="657975"/>
              <a:ext cx="530775" cy="365150"/>
            </a:xfrm>
            <a:custGeom>
              <a:avLst/>
              <a:gdLst/>
              <a:ahLst/>
              <a:cxnLst/>
              <a:rect l="l" t="t" r="r" b="b"/>
              <a:pathLst>
                <a:path w="21231" h="14606" extrusionOk="0">
                  <a:moveTo>
                    <a:pt x="21231" y="0"/>
                  </a:moveTo>
                  <a:lnTo>
                    <a:pt x="1" y="14528"/>
                  </a:lnTo>
                  <a:cubicBezTo>
                    <a:pt x="156" y="14606"/>
                    <a:pt x="233" y="14606"/>
                    <a:pt x="311" y="14606"/>
                  </a:cubicBezTo>
                  <a:lnTo>
                    <a:pt x="21231" y="310"/>
                  </a:lnTo>
                  <a:lnTo>
                    <a:pt x="212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20"/>
            <p:cNvSpPr/>
            <p:nvPr/>
          </p:nvSpPr>
          <p:spPr>
            <a:xfrm>
              <a:off x="3256225" y="712200"/>
              <a:ext cx="472200" cy="324975"/>
            </a:xfrm>
            <a:custGeom>
              <a:avLst/>
              <a:gdLst/>
              <a:ahLst/>
              <a:cxnLst/>
              <a:rect l="l" t="t" r="r" b="b"/>
              <a:pathLst>
                <a:path w="18888" h="12999" extrusionOk="0">
                  <a:moveTo>
                    <a:pt x="18887" y="1"/>
                  </a:moveTo>
                  <a:lnTo>
                    <a:pt x="1" y="12921"/>
                  </a:lnTo>
                  <a:cubicBezTo>
                    <a:pt x="156" y="12921"/>
                    <a:pt x="253" y="12998"/>
                    <a:pt x="408" y="12998"/>
                  </a:cubicBezTo>
                  <a:lnTo>
                    <a:pt x="18887" y="330"/>
                  </a:lnTo>
                  <a:lnTo>
                    <a:pt x="1888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20"/>
            <p:cNvSpPr/>
            <p:nvPr/>
          </p:nvSpPr>
          <p:spPr>
            <a:xfrm>
              <a:off x="3318700" y="772750"/>
              <a:ext cx="393725" cy="270725"/>
            </a:xfrm>
            <a:custGeom>
              <a:avLst/>
              <a:gdLst/>
              <a:ahLst/>
              <a:cxnLst/>
              <a:rect l="l" t="t" r="r" b="b"/>
              <a:pathLst>
                <a:path w="15749" h="10829" extrusionOk="0">
                  <a:moveTo>
                    <a:pt x="15749" y="0"/>
                  </a:moveTo>
                  <a:lnTo>
                    <a:pt x="1" y="10828"/>
                  </a:lnTo>
                  <a:lnTo>
                    <a:pt x="485" y="10828"/>
                  </a:lnTo>
                  <a:lnTo>
                    <a:pt x="15671" y="407"/>
                  </a:lnTo>
                  <a:cubicBezTo>
                    <a:pt x="15671" y="252"/>
                    <a:pt x="15749" y="174"/>
                    <a:pt x="157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20"/>
            <p:cNvSpPr/>
            <p:nvPr/>
          </p:nvSpPr>
          <p:spPr>
            <a:xfrm>
              <a:off x="3399575" y="845375"/>
              <a:ext cx="280425" cy="191800"/>
            </a:xfrm>
            <a:custGeom>
              <a:avLst/>
              <a:gdLst/>
              <a:ahLst/>
              <a:cxnLst/>
              <a:rect l="l" t="t" r="r" b="b"/>
              <a:pathLst>
                <a:path w="11217" h="7672" extrusionOk="0">
                  <a:moveTo>
                    <a:pt x="11216" y="1"/>
                  </a:moveTo>
                  <a:lnTo>
                    <a:pt x="1" y="7671"/>
                  </a:lnTo>
                  <a:cubicBezTo>
                    <a:pt x="233" y="7594"/>
                    <a:pt x="407" y="7594"/>
                    <a:pt x="562" y="7594"/>
                  </a:cubicBezTo>
                  <a:lnTo>
                    <a:pt x="10887" y="485"/>
                  </a:lnTo>
                  <a:cubicBezTo>
                    <a:pt x="10984" y="330"/>
                    <a:pt x="11061" y="175"/>
                    <a:pt x="11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5"/>
        <p:cNvGrpSpPr/>
        <p:nvPr/>
      </p:nvGrpSpPr>
      <p:grpSpPr>
        <a:xfrm>
          <a:off x="0" y="0"/>
          <a:ext cx="0" cy="0"/>
          <a:chOff x="0" y="0"/>
          <a:chExt cx="0" cy="0"/>
        </a:xfrm>
      </p:grpSpPr>
      <p:pic>
        <p:nvPicPr>
          <p:cNvPr id="66" name="Google Shape;66;p3"/>
          <p:cNvPicPr preferRelativeResize="0"/>
          <p:nvPr/>
        </p:nvPicPr>
        <p:blipFill>
          <a:blip r:embed="rId2">
            <a:alphaModFix/>
          </a:blip>
          <a:stretch>
            <a:fillRect/>
          </a:stretch>
        </p:blipFill>
        <p:spPr>
          <a:xfrm rot="-5400000">
            <a:off x="1993300" y="-1993300"/>
            <a:ext cx="5152625" cy="9139226"/>
          </a:xfrm>
          <a:prstGeom prst="rect">
            <a:avLst/>
          </a:prstGeom>
          <a:noFill/>
          <a:ln>
            <a:noFill/>
          </a:ln>
        </p:spPr>
      </p:pic>
      <p:sp>
        <p:nvSpPr>
          <p:cNvPr id="67" name="Google Shape;67;p3"/>
          <p:cNvSpPr/>
          <p:nvPr/>
        </p:nvSpPr>
        <p:spPr>
          <a:xfrm>
            <a:off x="0" y="0"/>
            <a:ext cx="2751000" cy="5143500"/>
          </a:xfrm>
          <a:prstGeom prst="rect">
            <a:avLst/>
          </a:pr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 name="Google Shape;68;p3"/>
          <p:cNvGrpSpPr/>
          <p:nvPr/>
        </p:nvGrpSpPr>
        <p:grpSpPr>
          <a:xfrm>
            <a:off x="7933020" y="4114401"/>
            <a:ext cx="1656312" cy="1660374"/>
            <a:chOff x="2929375" y="236175"/>
            <a:chExt cx="805325" cy="807300"/>
          </a:xfrm>
        </p:grpSpPr>
        <p:sp>
          <p:nvSpPr>
            <p:cNvPr id="69" name="Google Shape;69;p3"/>
            <p:cNvSpPr/>
            <p:nvPr/>
          </p:nvSpPr>
          <p:spPr>
            <a:xfrm>
              <a:off x="2986025" y="241975"/>
              <a:ext cx="280400" cy="191800"/>
            </a:xfrm>
            <a:custGeom>
              <a:avLst/>
              <a:gdLst/>
              <a:ahLst/>
              <a:cxnLst/>
              <a:rect l="l" t="t" r="r" b="b"/>
              <a:pathLst>
                <a:path w="11216" h="7672" extrusionOk="0">
                  <a:moveTo>
                    <a:pt x="11216" y="1"/>
                  </a:moveTo>
                  <a:cubicBezTo>
                    <a:pt x="10964" y="1"/>
                    <a:pt x="10809" y="98"/>
                    <a:pt x="10577" y="98"/>
                  </a:cubicBezTo>
                  <a:lnTo>
                    <a:pt x="310" y="7110"/>
                  </a:lnTo>
                  <a:cubicBezTo>
                    <a:pt x="233" y="7265"/>
                    <a:pt x="155" y="7439"/>
                    <a:pt x="0" y="7672"/>
                  </a:cubicBezTo>
                  <a:lnTo>
                    <a:pt x="112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2951650" y="236175"/>
              <a:ext cx="395650" cy="270250"/>
            </a:xfrm>
            <a:custGeom>
              <a:avLst/>
              <a:gdLst/>
              <a:ahLst/>
              <a:cxnLst/>
              <a:rect l="l" t="t" r="r" b="b"/>
              <a:pathLst>
                <a:path w="15826" h="10810" extrusionOk="0">
                  <a:moveTo>
                    <a:pt x="15341" y="1"/>
                  </a:moveTo>
                  <a:lnTo>
                    <a:pt x="155" y="10402"/>
                  </a:lnTo>
                  <a:cubicBezTo>
                    <a:pt x="155" y="10499"/>
                    <a:pt x="78" y="10654"/>
                    <a:pt x="0" y="10809"/>
                  </a:cubicBezTo>
                  <a:lnTo>
                    <a:pt x="158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2935650" y="241975"/>
              <a:ext cx="472175" cy="324975"/>
            </a:xfrm>
            <a:custGeom>
              <a:avLst/>
              <a:gdLst/>
              <a:ahLst/>
              <a:cxnLst/>
              <a:rect l="l" t="t" r="r" b="b"/>
              <a:pathLst>
                <a:path w="18887" h="12999" extrusionOk="0">
                  <a:moveTo>
                    <a:pt x="18558" y="1"/>
                  </a:moveTo>
                  <a:lnTo>
                    <a:pt x="78" y="12689"/>
                  </a:lnTo>
                  <a:cubicBezTo>
                    <a:pt x="78" y="12766"/>
                    <a:pt x="78" y="12844"/>
                    <a:pt x="1" y="12999"/>
                  </a:cubicBezTo>
                  <a:lnTo>
                    <a:pt x="18887" y="98"/>
                  </a:lnTo>
                  <a:cubicBezTo>
                    <a:pt x="18790" y="1"/>
                    <a:pt x="18713" y="1"/>
                    <a:pt x="185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2929375" y="254100"/>
              <a:ext cx="530750" cy="367575"/>
            </a:xfrm>
            <a:custGeom>
              <a:avLst/>
              <a:gdLst/>
              <a:ahLst/>
              <a:cxnLst/>
              <a:rect l="l" t="t" r="r" b="b"/>
              <a:pathLst>
                <a:path w="21230" h="14703" extrusionOk="0">
                  <a:moveTo>
                    <a:pt x="20978" y="0"/>
                  </a:moveTo>
                  <a:lnTo>
                    <a:pt x="77" y="14373"/>
                  </a:lnTo>
                  <a:cubicBezTo>
                    <a:pt x="77" y="14451"/>
                    <a:pt x="0" y="14528"/>
                    <a:pt x="0" y="14702"/>
                  </a:cubicBezTo>
                  <a:lnTo>
                    <a:pt x="21230" y="97"/>
                  </a:lnTo>
                  <a:cubicBezTo>
                    <a:pt x="21152" y="97"/>
                    <a:pt x="21075" y="97"/>
                    <a:pt x="209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2929375" y="272500"/>
              <a:ext cx="577250" cy="397600"/>
            </a:xfrm>
            <a:custGeom>
              <a:avLst/>
              <a:gdLst/>
              <a:ahLst/>
              <a:cxnLst/>
              <a:rect l="l" t="t" r="r" b="b"/>
              <a:pathLst>
                <a:path w="23090" h="15904" extrusionOk="0">
                  <a:moveTo>
                    <a:pt x="22838" y="0"/>
                  </a:moveTo>
                  <a:lnTo>
                    <a:pt x="0" y="15574"/>
                  </a:lnTo>
                  <a:cubicBezTo>
                    <a:pt x="77" y="15729"/>
                    <a:pt x="77" y="15826"/>
                    <a:pt x="77" y="15903"/>
                  </a:cubicBezTo>
                  <a:lnTo>
                    <a:pt x="23089" y="155"/>
                  </a:lnTo>
                  <a:cubicBezTo>
                    <a:pt x="23012" y="78"/>
                    <a:pt x="22915" y="78"/>
                    <a:pt x="228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2935650" y="294775"/>
              <a:ext cx="611175" cy="421825"/>
            </a:xfrm>
            <a:custGeom>
              <a:avLst/>
              <a:gdLst/>
              <a:ahLst/>
              <a:cxnLst/>
              <a:rect l="l" t="t" r="r" b="b"/>
              <a:pathLst>
                <a:path w="24447" h="16873" extrusionOk="0">
                  <a:moveTo>
                    <a:pt x="24214" y="0"/>
                  </a:moveTo>
                  <a:lnTo>
                    <a:pt x="1" y="16543"/>
                  </a:lnTo>
                  <a:cubicBezTo>
                    <a:pt x="1" y="16620"/>
                    <a:pt x="1" y="16698"/>
                    <a:pt x="78" y="16872"/>
                  </a:cubicBezTo>
                  <a:lnTo>
                    <a:pt x="24446" y="155"/>
                  </a:lnTo>
                  <a:cubicBezTo>
                    <a:pt x="24369" y="78"/>
                    <a:pt x="24291" y="0"/>
                    <a:pt x="242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2945350" y="318975"/>
              <a:ext cx="637775" cy="439750"/>
            </a:xfrm>
            <a:custGeom>
              <a:avLst/>
              <a:gdLst/>
              <a:ahLst/>
              <a:cxnLst/>
              <a:rect l="l" t="t" r="r" b="b"/>
              <a:pathLst>
                <a:path w="25511" h="17590" extrusionOk="0">
                  <a:moveTo>
                    <a:pt x="25279" y="1"/>
                  </a:moveTo>
                  <a:lnTo>
                    <a:pt x="0" y="17357"/>
                  </a:lnTo>
                  <a:cubicBezTo>
                    <a:pt x="0" y="17434"/>
                    <a:pt x="97" y="17512"/>
                    <a:pt x="97" y="17589"/>
                  </a:cubicBezTo>
                  <a:lnTo>
                    <a:pt x="25511" y="156"/>
                  </a:lnTo>
                  <a:cubicBezTo>
                    <a:pt x="25434" y="78"/>
                    <a:pt x="25356" y="78"/>
                    <a:pt x="252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a:off x="2959875" y="347075"/>
              <a:ext cx="655700" cy="449900"/>
            </a:xfrm>
            <a:custGeom>
              <a:avLst/>
              <a:gdLst/>
              <a:ahLst/>
              <a:cxnLst/>
              <a:rect l="l" t="t" r="r" b="b"/>
              <a:pathLst>
                <a:path w="26228" h="17996" extrusionOk="0">
                  <a:moveTo>
                    <a:pt x="25976" y="0"/>
                  </a:moveTo>
                  <a:lnTo>
                    <a:pt x="0" y="17763"/>
                  </a:lnTo>
                  <a:cubicBezTo>
                    <a:pt x="0" y="17841"/>
                    <a:pt x="78" y="17918"/>
                    <a:pt x="78" y="17996"/>
                  </a:cubicBezTo>
                  <a:lnTo>
                    <a:pt x="26228" y="155"/>
                  </a:lnTo>
                  <a:cubicBezTo>
                    <a:pt x="26150" y="78"/>
                    <a:pt x="26053" y="0"/>
                    <a:pt x="259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
            <p:cNvSpPr/>
            <p:nvPr/>
          </p:nvSpPr>
          <p:spPr>
            <a:xfrm>
              <a:off x="2977800" y="377575"/>
              <a:ext cx="663925" cy="457650"/>
            </a:xfrm>
            <a:custGeom>
              <a:avLst/>
              <a:gdLst/>
              <a:ahLst/>
              <a:cxnLst/>
              <a:rect l="l" t="t" r="r" b="b"/>
              <a:pathLst>
                <a:path w="26557" h="18306" extrusionOk="0">
                  <a:moveTo>
                    <a:pt x="26402" y="1"/>
                  </a:moveTo>
                  <a:lnTo>
                    <a:pt x="0" y="18073"/>
                  </a:lnTo>
                  <a:cubicBezTo>
                    <a:pt x="0" y="18151"/>
                    <a:pt x="78" y="18228"/>
                    <a:pt x="78" y="18306"/>
                  </a:cubicBezTo>
                  <a:lnTo>
                    <a:pt x="26557" y="156"/>
                  </a:lnTo>
                  <a:cubicBezTo>
                    <a:pt x="26557" y="78"/>
                    <a:pt x="26479" y="1"/>
                    <a:pt x="264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2998125" y="409550"/>
              <a:ext cx="669750" cy="460075"/>
            </a:xfrm>
            <a:custGeom>
              <a:avLst/>
              <a:gdLst/>
              <a:ahLst/>
              <a:cxnLst/>
              <a:rect l="l" t="t" r="r" b="b"/>
              <a:pathLst>
                <a:path w="26790" h="18403" extrusionOk="0">
                  <a:moveTo>
                    <a:pt x="26635" y="0"/>
                  </a:moveTo>
                  <a:lnTo>
                    <a:pt x="1" y="18170"/>
                  </a:lnTo>
                  <a:cubicBezTo>
                    <a:pt x="78" y="18247"/>
                    <a:pt x="78" y="18247"/>
                    <a:pt x="78" y="18325"/>
                  </a:cubicBezTo>
                  <a:lnTo>
                    <a:pt x="156" y="18402"/>
                  </a:lnTo>
                  <a:lnTo>
                    <a:pt x="26790" y="174"/>
                  </a:lnTo>
                  <a:cubicBezTo>
                    <a:pt x="26712" y="174"/>
                    <a:pt x="26712" y="78"/>
                    <a:pt x="26712" y="78"/>
                  </a:cubicBezTo>
                  <a:lnTo>
                    <a:pt x="2663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3022350" y="443925"/>
              <a:ext cx="665875" cy="458125"/>
            </a:xfrm>
            <a:custGeom>
              <a:avLst/>
              <a:gdLst/>
              <a:ahLst/>
              <a:cxnLst/>
              <a:rect l="l" t="t" r="r" b="b"/>
              <a:pathLst>
                <a:path w="26635" h="18325" extrusionOk="0">
                  <a:moveTo>
                    <a:pt x="26557" y="0"/>
                  </a:moveTo>
                  <a:lnTo>
                    <a:pt x="0" y="18170"/>
                  </a:lnTo>
                  <a:cubicBezTo>
                    <a:pt x="78" y="18247"/>
                    <a:pt x="155" y="18247"/>
                    <a:pt x="155" y="18325"/>
                  </a:cubicBezTo>
                  <a:lnTo>
                    <a:pt x="26634" y="252"/>
                  </a:lnTo>
                  <a:cubicBezTo>
                    <a:pt x="26634" y="155"/>
                    <a:pt x="26557" y="78"/>
                    <a:pt x="265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3050425" y="480250"/>
              <a:ext cx="655725" cy="451825"/>
            </a:xfrm>
            <a:custGeom>
              <a:avLst/>
              <a:gdLst/>
              <a:ahLst/>
              <a:cxnLst/>
              <a:rect l="l" t="t" r="r" b="b"/>
              <a:pathLst>
                <a:path w="26229" h="18073" extrusionOk="0">
                  <a:moveTo>
                    <a:pt x="26151" y="0"/>
                  </a:moveTo>
                  <a:lnTo>
                    <a:pt x="1" y="17918"/>
                  </a:lnTo>
                  <a:cubicBezTo>
                    <a:pt x="78" y="17995"/>
                    <a:pt x="156" y="17995"/>
                    <a:pt x="252" y="18073"/>
                  </a:cubicBezTo>
                  <a:lnTo>
                    <a:pt x="26228" y="252"/>
                  </a:lnTo>
                  <a:cubicBezTo>
                    <a:pt x="26228" y="155"/>
                    <a:pt x="26151" y="78"/>
                    <a:pt x="261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3082875" y="520425"/>
              <a:ext cx="637300" cy="440225"/>
            </a:xfrm>
            <a:custGeom>
              <a:avLst/>
              <a:gdLst/>
              <a:ahLst/>
              <a:cxnLst/>
              <a:rect l="l" t="t" r="r" b="b"/>
              <a:pathLst>
                <a:path w="25492" h="17609" extrusionOk="0">
                  <a:moveTo>
                    <a:pt x="25414" y="1"/>
                  </a:moveTo>
                  <a:lnTo>
                    <a:pt x="0" y="17434"/>
                  </a:lnTo>
                  <a:cubicBezTo>
                    <a:pt x="78" y="17434"/>
                    <a:pt x="155" y="17531"/>
                    <a:pt x="233" y="17609"/>
                  </a:cubicBezTo>
                  <a:lnTo>
                    <a:pt x="25492" y="253"/>
                  </a:lnTo>
                  <a:cubicBezTo>
                    <a:pt x="25492" y="175"/>
                    <a:pt x="25414" y="98"/>
                    <a:pt x="254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3"/>
            <p:cNvSpPr/>
            <p:nvPr/>
          </p:nvSpPr>
          <p:spPr>
            <a:xfrm>
              <a:off x="3119200" y="563050"/>
              <a:ext cx="611150" cy="421825"/>
            </a:xfrm>
            <a:custGeom>
              <a:avLst/>
              <a:gdLst/>
              <a:ahLst/>
              <a:cxnLst/>
              <a:rect l="l" t="t" r="r" b="b"/>
              <a:pathLst>
                <a:path w="24446" h="16873" extrusionOk="0">
                  <a:moveTo>
                    <a:pt x="24368" y="1"/>
                  </a:moveTo>
                  <a:lnTo>
                    <a:pt x="0" y="16698"/>
                  </a:lnTo>
                  <a:cubicBezTo>
                    <a:pt x="78" y="16795"/>
                    <a:pt x="155" y="16795"/>
                    <a:pt x="233" y="16872"/>
                  </a:cubicBezTo>
                  <a:lnTo>
                    <a:pt x="24446" y="233"/>
                  </a:lnTo>
                  <a:cubicBezTo>
                    <a:pt x="24446" y="156"/>
                    <a:pt x="24368" y="78"/>
                    <a:pt x="243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a:off x="3159375" y="609550"/>
              <a:ext cx="575325" cy="397600"/>
            </a:xfrm>
            <a:custGeom>
              <a:avLst/>
              <a:gdLst/>
              <a:ahLst/>
              <a:cxnLst/>
              <a:rect l="l" t="t" r="r" b="b"/>
              <a:pathLst>
                <a:path w="23013" h="15904" extrusionOk="0">
                  <a:moveTo>
                    <a:pt x="23013" y="0"/>
                  </a:moveTo>
                  <a:lnTo>
                    <a:pt x="1" y="15729"/>
                  </a:lnTo>
                  <a:cubicBezTo>
                    <a:pt x="78" y="15806"/>
                    <a:pt x="156" y="15806"/>
                    <a:pt x="253" y="15903"/>
                  </a:cubicBezTo>
                  <a:lnTo>
                    <a:pt x="23013" y="233"/>
                  </a:lnTo>
                  <a:lnTo>
                    <a:pt x="230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3203925" y="657975"/>
              <a:ext cx="530775" cy="365150"/>
            </a:xfrm>
            <a:custGeom>
              <a:avLst/>
              <a:gdLst/>
              <a:ahLst/>
              <a:cxnLst/>
              <a:rect l="l" t="t" r="r" b="b"/>
              <a:pathLst>
                <a:path w="21231" h="14606" extrusionOk="0">
                  <a:moveTo>
                    <a:pt x="21231" y="0"/>
                  </a:moveTo>
                  <a:lnTo>
                    <a:pt x="1" y="14528"/>
                  </a:lnTo>
                  <a:cubicBezTo>
                    <a:pt x="156" y="14606"/>
                    <a:pt x="233" y="14606"/>
                    <a:pt x="311" y="14606"/>
                  </a:cubicBezTo>
                  <a:lnTo>
                    <a:pt x="21231" y="310"/>
                  </a:lnTo>
                  <a:lnTo>
                    <a:pt x="212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3256225" y="712200"/>
              <a:ext cx="472200" cy="324975"/>
            </a:xfrm>
            <a:custGeom>
              <a:avLst/>
              <a:gdLst/>
              <a:ahLst/>
              <a:cxnLst/>
              <a:rect l="l" t="t" r="r" b="b"/>
              <a:pathLst>
                <a:path w="18888" h="12999" extrusionOk="0">
                  <a:moveTo>
                    <a:pt x="18887" y="1"/>
                  </a:moveTo>
                  <a:lnTo>
                    <a:pt x="1" y="12921"/>
                  </a:lnTo>
                  <a:cubicBezTo>
                    <a:pt x="156" y="12921"/>
                    <a:pt x="253" y="12998"/>
                    <a:pt x="408" y="12998"/>
                  </a:cubicBezTo>
                  <a:lnTo>
                    <a:pt x="18887" y="330"/>
                  </a:lnTo>
                  <a:lnTo>
                    <a:pt x="1888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3318700" y="772750"/>
              <a:ext cx="393725" cy="270725"/>
            </a:xfrm>
            <a:custGeom>
              <a:avLst/>
              <a:gdLst/>
              <a:ahLst/>
              <a:cxnLst/>
              <a:rect l="l" t="t" r="r" b="b"/>
              <a:pathLst>
                <a:path w="15749" h="10829" extrusionOk="0">
                  <a:moveTo>
                    <a:pt x="15749" y="0"/>
                  </a:moveTo>
                  <a:lnTo>
                    <a:pt x="1" y="10828"/>
                  </a:lnTo>
                  <a:lnTo>
                    <a:pt x="485" y="10828"/>
                  </a:lnTo>
                  <a:lnTo>
                    <a:pt x="15671" y="407"/>
                  </a:lnTo>
                  <a:cubicBezTo>
                    <a:pt x="15671" y="252"/>
                    <a:pt x="15749" y="174"/>
                    <a:pt x="157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3"/>
            <p:cNvSpPr/>
            <p:nvPr/>
          </p:nvSpPr>
          <p:spPr>
            <a:xfrm>
              <a:off x="3399575" y="845375"/>
              <a:ext cx="280425" cy="191800"/>
            </a:xfrm>
            <a:custGeom>
              <a:avLst/>
              <a:gdLst/>
              <a:ahLst/>
              <a:cxnLst/>
              <a:rect l="l" t="t" r="r" b="b"/>
              <a:pathLst>
                <a:path w="11217" h="7672" extrusionOk="0">
                  <a:moveTo>
                    <a:pt x="11216" y="1"/>
                  </a:moveTo>
                  <a:lnTo>
                    <a:pt x="1" y="7671"/>
                  </a:lnTo>
                  <a:cubicBezTo>
                    <a:pt x="233" y="7594"/>
                    <a:pt x="407" y="7594"/>
                    <a:pt x="562" y="7594"/>
                  </a:cubicBezTo>
                  <a:lnTo>
                    <a:pt x="10887" y="485"/>
                  </a:lnTo>
                  <a:cubicBezTo>
                    <a:pt x="10984" y="330"/>
                    <a:pt x="11061" y="175"/>
                    <a:pt x="11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 name="Google Shape;88;p3"/>
          <p:cNvGrpSpPr/>
          <p:nvPr/>
        </p:nvGrpSpPr>
        <p:grpSpPr>
          <a:xfrm>
            <a:off x="8565939" y="2998375"/>
            <a:ext cx="925310" cy="943383"/>
            <a:chOff x="595389" y="1761100"/>
            <a:chExt cx="925310" cy="943383"/>
          </a:xfrm>
        </p:grpSpPr>
        <p:cxnSp>
          <p:nvCxnSpPr>
            <p:cNvPr id="89" name="Google Shape;89;p3"/>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90" name="Google Shape;90;p3"/>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91" name="Google Shape;91;p3"/>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grpSp>
        <p:nvGrpSpPr>
          <p:cNvPr id="92" name="Google Shape;92;p3"/>
          <p:cNvGrpSpPr/>
          <p:nvPr/>
        </p:nvGrpSpPr>
        <p:grpSpPr>
          <a:xfrm>
            <a:off x="-316986" y="627862"/>
            <a:ext cx="925310" cy="943383"/>
            <a:chOff x="595389" y="1761100"/>
            <a:chExt cx="925310" cy="943383"/>
          </a:xfrm>
        </p:grpSpPr>
        <p:cxnSp>
          <p:nvCxnSpPr>
            <p:cNvPr id="93" name="Google Shape;93;p3"/>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94" name="Google Shape;94;p3"/>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95" name="Google Shape;95;p3"/>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grpSp>
        <p:nvGrpSpPr>
          <p:cNvPr id="96" name="Google Shape;96;p3"/>
          <p:cNvGrpSpPr/>
          <p:nvPr/>
        </p:nvGrpSpPr>
        <p:grpSpPr>
          <a:xfrm>
            <a:off x="958410" y="4505112"/>
            <a:ext cx="1584577" cy="196549"/>
            <a:chOff x="750197" y="155825"/>
            <a:chExt cx="1584577" cy="196549"/>
          </a:xfrm>
        </p:grpSpPr>
        <p:sp>
          <p:nvSpPr>
            <p:cNvPr id="97" name="Google Shape;97;p3"/>
            <p:cNvSpPr/>
            <p:nvPr/>
          </p:nvSpPr>
          <p:spPr>
            <a:xfrm rot="-5400000">
              <a:off x="20937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rot="-5400000">
              <a:off x="1915294" y="299855"/>
              <a:ext cx="52930" cy="52107"/>
            </a:xfrm>
            <a:custGeom>
              <a:avLst/>
              <a:gdLst/>
              <a:ahLst/>
              <a:cxnLst/>
              <a:rect l="l" t="t" r="r" b="b"/>
              <a:pathLst>
                <a:path w="1221" h="1202" extrusionOk="0">
                  <a:moveTo>
                    <a:pt x="659" y="1"/>
                  </a:moveTo>
                  <a:cubicBezTo>
                    <a:pt x="252" y="1"/>
                    <a:pt x="0" y="233"/>
                    <a:pt x="0" y="563"/>
                  </a:cubicBezTo>
                  <a:cubicBezTo>
                    <a:pt x="0" y="969"/>
                    <a:pt x="252" y="1202"/>
                    <a:pt x="659" y="1202"/>
                  </a:cubicBezTo>
                  <a:cubicBezTo>
                    <a:pt x="969" y="1202"/>
                    <a:pt x="1221" y="969"/>
                    <a:pt x="1221" y="563"/>
                  </a:cubicBezTo>
                  <a:cubicBezTo>
                    <a:pt x="1221" y="233"/>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3"/>
            <p:cNvSpPr/>
            <p:nvPr/>
          </p:nvSpPr>
          <p:spPr>
            <a:xfrm rot="-5400000">
              <a:off x="1735196" y="297753"/>
              <a:ext cx="52930" cy="56312"/>
            </a:xfrm>
            <a:custGeom>
              <a:avLst/>
              <a:gdLst/>
              <a:ahLst/>
              <a:cxnLst/>
              <a:rect l="l" t="t" r="r" b="b"/>
              <a:pathLst>
                <a:path w="1221" h="1299" extrusionOk="0">
                  <a:moveTo>
                    <a:pt x="659" y="0"/>
                  </a:moveTo>
                  <a:cubicBezTo>
                    <a:pt x="252" y="0"/>
                    <a:pt x="0" y="330"/>
                    <a:pt x="0" y="640"/>
                  </a:cubicBezTo>
                  <a:cubicBezTo>
                    <a:pt x="0" y="969"/>
                    <a:pt x="252" y="1298"/>
                    <a:pt x="659" y="1298"/>
                  </a:cubicBezTo>
                  <a:cubicBezTo>
                    <a:pt x="969" y="1298"/>
                    <a:pt x="1221" y="969"/>
                    <a:pt x="1221" y="640"/>
                  </a:cubicBezTo>
                  <a:cubicBezTo>
                    <a:pt x="1221" y="330"/>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3"/>
            <p:cNvSpPr/>
            <p:nvPr/>
          </p:nvSpPr>
          <p:spPr>
            <a:xfrm rot="-5400000">
              <a:off x="1556334" y="297753"/>
              <a:ext cx="52930" cy="56312"/>
            </a:xfrm>
            <a:custGeom>
              <a:avLst/>
              <a:gdLst/>
              <a:ahLst/>
              <a:cxnLst/>
              <a:rect l="l" t="t" r="r" b="b"/>
              <a:pathLst>
                <a:path w="1221" h="1299" extrusionOk="0">
                  <a:moveTo>
                    <a:pt x="659" y="0"/>
                  </a:moveTo>
                  <a:cubicBezTo>
                    <a:pt x="252" y="0"/>
                    <a:pt x="0" y="330"/>
                    <a:pt x="0" y="659"/>
                  </a:cubicBezTo>
                  <a:cubicBezTo>
                    <a:pt x="0" y="969"/>
                    <a:pt x="252" y="1298"/>
                    <a:pt x="659" y="1298"/>
                  </a:cubicBezTo>
                  <a:cubicBezTo>
                    <a:pt x="969" y="1298"/>
                    <a:pt x="1221" y="969"/>
                    <a:pt x="1221" y="659"/>
                  </a:cubicBezTo>
                  <a:cubicBezTo>
                    <a:pt x="1221" y="330"/>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rot="-5400000">
              <a:off x="1378296" y="297753"/>
              <a:ext cx="52930" cy="56312"/>
            </a:xfrm>
            <a:custGeom>
              <a:avLst/>
              <a:gdLst/>
              <a:ahLst/>
              <a:cxnLst/>
              <a:rect l="l" t="t" r="r" b="b"/>
              <a:pathLst>
                <a:path w="1221" h="1299" extrusionOk="0">
                  <a:moveTo>
                    <a:pt x="659" y="1"/>
                  </a:moveTo>
                  <a:cubicBezTo>
                    <a:pt x="252" y="1"/>
                    <a:pt x="0" y="330"/>
                    <a:pt x="0" y="640"/>
                  </a:cubicBezTo>
                  <a:cubicBezTo>
                    <a:pt x="0" y="969"/>
                    <a:pt x="252" y="1299"/>
                    <a:pt x="659" y="1299"/>
                  </a:cubicBezTo>
                  <a:cubicBezTo>
                    <a:pt x="969" y="1299"/>
                    <a:pt x="1221" y="969"/>
                    <a:pt x="1221" y="640"/>
                  </a:cubicBezTo>
                  <a:cubicBezTo>
                    <a:pt x="1221" y="330"/>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rot="-5400000">
              <a:off x="1197765" y="299422"/>
              <a:ext cx="52930" cy="52974"/>
            </a:xfrm>
            <a:custGeom>
              <a:avLst/>
              <a:gdLst/>
              <a:ahLst/>
              <a:cxnLst/>
              <a:rect l="l" t="t" r="r" b="b"/>
              <a:pathLst>
                <a:path w="1221" h="1222" extrusionOk="0">
                  <a:moveTo>
                    <a:pt x="659" y="1"/>
                  </a:moveTo>
                  <a:cubicBezTo>
                    <a:pt x="252" y="1"/>
                    <a:pt x="0" y="253"/>
                    <a:pt x="0" y="660"/>
                  </a:cubicBezTo>
                  <a:cubicBezTo>
                    <a:pt x="0" y="970"/>
                    <a:pt x="252" y="1221"/>
                    <a:pt x="659" y="1221"/>
                  </a:cubicBezTo>
                  <a:cubicBezTo>
                    <a:pt x="969" y="1221"/>
                    <a:pt x="1221" y="970"/>
                    <a:pt x="1221" y="660"/>
                  </a:cubicBezTo>
                  <a:cubicBezTo>
                    <a:pt x="1221" y="253"/>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3"/>
            <p:cNvSpPr/>
            <p:nvPr/>
          </p:nvSpPr>
          <p:spPr>
            <a:xfrm rot="-5400000">
              <a:off x="1019336" y="299855"/>
              <a:ext cx="52930" cy="52107"/>
            </a:xfrm>
            <a:custGeom>
              <a:avLst/>
              <a:gdLst/>
              <a:ahLst/>
              <a:cxnLst/>
              <a:rect l="l" t="t" r="r" b="b"/>
              <a:pathLst>
                <a:path w="1221" h="1202" extrusionOk="0">
                  <a:moveTo>
                    <a:pt x="659" y="0"/>
                  </a:moveTo>
                  <a:cubicBezTo>
                    <a:pt x="252" y="0"/>
                    <a:pt x="0" y="233"/>
                    <a:pt x="0" y="640"/>
                  </a:cubicBezTo>
                  <a:cubicBezTo>
                    <a:pt x="0" y="969"/>
                    <a:pt x="252" y="1201"/>
                    <a:pt x="659" y="1201"/>
                  </a:cubicBezTo>
                  <a:cubicBezTo>
                    <a:pt x="969" y="1201"/>
                    <a:pt x="1221" y="969"/>
                    <a:pt x="1221" y="640"/>
                  </a:cubicBezTo>
                  <a:cubicBezTo>
                    <a:pt x="1221" y="233"/>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3"/>
            <p:cNvSpPr/>
            <p:nvPr/>
          </p:nvSpPr>
          <p:spPr>
            <a:xfrm rot="-5400000">
              <a:off x="840886" y="299443"/>
              <a:ext cx="52930" cy="52930"/>
            </a:xfrm>
            <a:custGeom>
              <a:avLst/>
              <a:gdLst/>
              <a:ahLst/>
              <a:cxnLst/>
              <a:rect l="l" t="t" r="r" b="b"/>
              <a:pathLst>
                <a:path w="1221" h="1221" extrusionOk="0">
                  <a:moveTo>
                    <a:pt x="659" y="1"/>
                  </a:moveTo>
                  <a:cubicBezTo>
                    <a:pt x="252" y="1"/>
                    <a:pt x="0" y="252"/>
                    <a:pt x="0" y="582"/>
                  </a:cubicBezTo>
                  <a:cubicBezTo>
                    <a:pt x="0" y="969"/>
                    <a:pt x="252" y="1221"/>
                    <a:pt x="659" y="1221"/>
                  </a:cubicBezTo>
                  <a:cubicBezTo>
                    <a:pt x="969" y="1221"/>
                    <a:pt x="1221" y="969"/>
                    <a:pt x="1221" y="582"/>
                  </a:cubicBezTo>
                  <a:cubicBezTo>
                    <a:pt x="1221" y="252"/>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3"/>
            <p:cNvSpPr/>
            <p:nvPr/>
          </p:nvSpPr>
          <p:spPr>
            <a:xfrm rot="-5400000">
              <a:off x="2181051" y="155825"/>
              <a:ext cx="56312" cy="56312"/>
            </a:xfrm>
            <a:custGeom>
              <a:avLst/>
              <a:gdLst/>
              <a:ahLst/>
              <a:cxnLst/>
              <a:rect l="l" t="t" r="r" b="b"/>
              <a:pathLst>
                <a:path w="1299" h="1299" extrusionOk="0">
                  <a:moveTo>
                    <a:pt x="640" y="1"/>
                  </a:moveTo>
                  <a:cubicBezTo>
                    <a:pt x="330" y="1"/>
                    <a:pt x="0" y="330"/>
                    <a:pt x="0" y="659"/>
                  </a:cubicBezTo>
                  <a:cubicBezTo>
                    <a:pt x="0" y="969"/>
                    <a:pt x="330" y="1299"/>
                    <a:pt x="640" y="1299"/>
                  </a:cubicBezTo>
                  <a:cubicBezTo>
                    <a:pt x="969" y="1299"/>
                    <a:pt x="1298" y="969"/>
                    <a:pt x="1298" y="659"/>
                  </a:cubicBezTo>
                  <a:cubicBezTo>
                    <a:pt x="1298" y="330"/>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rot="-5400000">
              <a:off x="2000953"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rot="-5400000">
              <a:off x="1822503" y="157515"/>
              <a:ext cx="56312" cy="52930"/>
            </a:xfrm>
            <a:custGeom>
              <a:avLst/>
              <a:gdLst/>
              <a:ahLst/>
              <a:cxnLst/>
              <a:rect l="l" t="t" r="r" b="b"/>
              <a:pathLst>
                <a:path w="1299" h="1221" extrusionOk="0">
                  <a:moveTo>
                    <a:pt x="640" y="0"/>
                  </a:moveTo>
                  <a:cubicBezTo>
                    <a:pt x="330" y="0"/>
                    <a:pt x="0" y="252"/>
                    <a:pt x="0" y="562"/>
                  </a:cubicBezTo>
                  <a:cubicBezTo>
                    <a:pt x="0" y="969"/>
                    <a:pt x="330" y="1221"/>
                    <a:pt x="640" y="1221"/>
                  </a:cubicBezTo>
                  <a:cubicBezTo>
                    <a:pt x="969" y="1221"/>
                    <a:pt x="1298" y="969"/>
                    <a:pt x="1298" y="562"/>
                  </a:cubicBezTo>
                  <a:cubicBezTo>
                    <a:pt x="1298" y="252"/>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rot="-5400000">
              <a:off x="1644053" y="157927"/>
              <a:ext cx="56312" cy="52107"/>
            </a:xfrm>
            <a:custGeom>
              <a:avLst/>
              <a:gdLst/>
              <a:ahLst/>
              <a:cxnLst/>
              <a:rect l="l" t="t" r="r" b="b"/>
              <a:pathLst>
                <a:path w="1299" h="1202" extrusionOk="0">
                  <a:moveTo>
                    <a:pt x="640" y="1"/>
                  </a:moveTo>
                  <a:cubicBezTo>
                    <a:pt x="330" y="1"/>
                    <a:pt x="0" y="233"/>
                    <a:pt x="0" y="563"/>
                  </a:cubicBezTo>
                  <a:cubicBezTo>
                    <a:pt x="0" y="969"/>
                    <a:pt x="330" y="1202"/>
                    <a:pt x="640" y="1202"/>
                  </a:cubicBezTo>
                  <a:cubicBezTo>
                    <a:pt x="969" y="1202"/>
                    <a:pt x="1298" y="969"/>
                    <a:pt x="1298" y="563"/>
                  </a:cubicBezTo>
                  <a:cubicBezTo>
                    <a:pt x="1298" y="233"/>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3"/>
            <p:cNvSpPr/>
            <p:nvPr/>
          </p:nvSpPr>
          <p:spPr>
            <a:xfrm rot="-5400000">
              <a:off x="1463955" y="155825"/>
              <a:ext cx="56312" cy="56312"/>
            </a:xfrm>
            <a:custGeom>
              <a:avLst/>
              <a:gdLst/>
              <a:ahLst/>
              <a:cxnLst/>
              <a:rect l="l" t="t" r="r" b="b"/>
              <a:pathLst>
                <a:path w="1299" h="1299" extrusionOk="0">
                  <a:moveTo>
                    <a:pt x="640" y="0"/>
                  </a:moveTo>
                  <a:cubicBezTo>
                    <a:pt x="330" y="0"/>
                    <a:pt x="0" y="330"/>
                    <a:pt x="0" y="640"/>
                  </a:cubicBezTo>
                  <a:cubicBezTo>
                    <a:pt x="0" y="969"/>
                    <a:pt x="330" y="1298"/>
                    <a:pt x="640" y="1298"/>
                  </a:cubicBezTo>
                  <a:cubicBezTo>
                    <a:pt x="969" y="1298"/>
                    <a:pt x="1298" y="969"/>
                    <a:pt x="1298" y="640"/>
                  </a:cubicBezTo>
                  <a:cubicBezTo>
                    <a:pt x="1298" y="330"/>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3"/>
            <p:cNvSpPr/>
            <p:nvPr/>
          </p:nvSpPr>
          <p:spPr>
            <a:xfrm rot="-5400000">
              <a:off x="1285505" y="156237"/>
              <a:ext cx="56312" cy="55488"/>
            </a:xfrm>
            <a:custGeom>
              <a:avLst/>
              <a:gdLst/>
              <a:ahLst/>
              <a:cxnLst/>
              <a:rect l="l" t="t" r="r" b="b"/>
              <a:pathLst>
                <a:path w="1299" h="1280" extrusionOk="0">
                  <a:moveTo>
                    <a:pt x="640" y="1"/>
                  </a:moveTo>
                  <a:cubicBezTo>
                    <a:pt x="330" y="1"/>
                    <a:pt x="0" y="311"/>
                    <a:pt x="0" y="640"/>
                  </a:cubicBezTo>
                  <a:cubicBezTo>
                    <a:pt x="0" y="969"/>
                    <a:pt x="330" y="1279"/>
                    <a:pt x="640" y="1279"/>
                  </a:cubicBezTo>
                  <a:cubicBezTo>
                    <a:pt x="969" y="1279"/>
                    <a:pt x="1298" y="969"/>
                    <a:pt x="1298" y="640"/>
                  </a:cubicBezTo>
                  <a:cubicBezTo>
                    <a:pt x="1298" y="311"/>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rot="-5400000">
              <a:off x="1107055" y="155825"/>
              <a:ext cx="56312" cy="56312"/>
            </a:xfrm>
            <a:custGeom>
              <a:avLst/>
              <a:gdLst/>
              <a:ahLst/>
              <a:cxnLst/>
              <a:rect l="l" t="t" r="r" b="b"/>
              <a:pathLst>
                <a:path w="1299" h="1299" extrusionOk="0">
                  <a:moveTo>
                    <a:pt x="640" y="1"/>
                  </a:moveTo>
                  <a:cubicBezTo>
                    <a:pt x="330" y="1"/>
                    <a:pt x="0" y="330"/>
                    <a:pt x="0" y="640"/>
                  </a:cubicBezTo>
                  <a:cubicBezTo>
                    <a:pt x="0" y="970"/>
                    <a:pt x="330" y="1299"/>
                    <a:pt x="640" y="1299"/>
                  </a:cubicBezTo>
                  <a:cubicBezTo>
                    <a:pt x="969" y="1299"/>
                    <a:pt x="1298" y="970"/>
                    <a:pt x="1298" y="640"/>
                  </a:cubicBezTo>
                  <a:cubicBezTo>
                    <a:pt x="1298" y="330"/>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rot="-5400000">
              <a:off x="926957"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rot="-5400000">
              <a:off x="748507" y="157515"/>
              <a:ext cx="56312" cy="52930"/>
            </a:xfrm>
            <a:custGeom>
              <a:avLst/>
              <a:gdLst/>
              <a:ahLst/>
              <a:cxnLst/>
              <a:rect l="l" t="t" r="r" b="b"/>
              <a:pathLst>
                <a:path w="1299" h="1221" extrusionOk="0">
                  <a:moveTo>
                    <a:pt x="640" y="1"/>
                  </a:moveTo>
                  <a:cubicBezTo>
                    <a:pt x="330" y="1"/>
                    <a:pt x="0" y="252"/>
                    <a:pt x="0" y="562"/>
                  </a:cubicBezTo>
                  <a:cubicBezTo>
                    <a:pt x="0" y="969"/>
                    <a:pt x="330" y="1221"/>
                    <a:pt x="640" y="1221"/>
                  </a:cubicBezTo>
                  <a:cubicBezTo>
                    <a:pt x="969" y="1221"/>
                    <a:pt x="1298" y="969"/>
                    <a:pt x="1298" y="562"/>
                  </a:cubicBezTo>
                  <a:cubicBezTo>
                    <a:pt x="1298" y="252"/>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rot="-5400000">
              <a:off x="22818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 name="Google Shape;115;p3"/>
          <p:cNvSpPr txBox="1">
            <a:spLocks noGrp="1"/>
          </p:cNvSpPr>
          <p:nvPr>
            <p:ph type="title"/>
          </p:nvPr>
        </p:nvSpPr>
        <p:spPr>
          <a:xfrm>
            <a:off x="4063762" y="2309550"/>
            <a:ext cx="4030500" cy="904800"/>
          </a:xfrm>
          <a:prstGeom prst="rect">
            <a:avLst/>
          </a:prstGeom>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2400"/>
              <a:buNone/>
              <a:defRPr sz="48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16" name="Google Shape;116;p3"/>
          <p:cNvSpPr txBox="1">
            <a:spLocks noGrp="1"/>
          </p:cNvSpPr>
          <p:nvPr>
            <p:ph type="title" idx="2" hasCustomPrompt="1"/>
          </p:nvPr>
        </p:nvSpPr>
        <p:spPr>
          <a:xfrm>
            <a:off x="5548308" y="1494475"/>
            <a:ext cx="1061400" cy="719700"/>
          </a:xfrm>
          <a:prstGeom prst="rect">
            <a:avLst/>
          </a:prstGeom>
          <a:gradFill>
            <a:gsLst>
              <a:gs pos="0">
                <a:schemeClr val="accent3"/>
              </a:gs>
              <a:gs pos="100000">
                <a:schemeClr val="accent4"/>
              </a:gs>
            </a:gsLst>
            <a:lin ang="13500032" scaled="0"/>
          </a:gradFill>
        </p:spPr>
        <p:txBody>
          <a:bodyPr spcFirstLastPara="1" wrap="square" lIns="91425" tIns="91425" rIns="91425" bIns="91425" anchor="ctr" anchorCtr="0">
            <a:noAutofit/>
          </a:bodyPr>
          <a:lstStyle>
            <a:lvl1pPr lvl="0" rtl="0">
              <a:spcBef>
                <a:spcPts val="0"/>
              </a:spcBef>
              <a:spcAft>
                <a:spcPts val="0"/>
              </a:spcAft>
              <a:buSzPts val="4800"/>
              <a:buNone/>
              <a:defRPr sz="3600">
                <a:solidFill>
                  <a:schemeClr val="lt1"/>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117" name="Google Shape;117;p3"/>
          <p:cNvSpPr txBox="1">
            <a:spLocks noGrp="1"/>
          </p:cNvSpPr>
          <p:nvPr>
            <p:ph type="subTitle" idx="1"/>
          </p:nvPr>
        </p:nvSpPr>
        <p:spPr>
          <a:xfrm>
            <a:off x="4063750" y="3309725"/>
            <a:ext cx="4030500" cy="405900"/>
          </a:xfrm>
          <a:prstGeom prst="rect">
            <a:avLst/>
          </a:prstGeom>
          <a:gradFill>
            <a:gsLst>
              <a:gs pos="0">
                <a:schemeClr val="accent3"/>
              </a:gs>
              <a:gs pos="100000">
                <a:schemeClr val="accent4"/>
              </a:gs>
            </a:gsLst>
            <a:lin ang="13500032" scaled="0"/>
          </a:gradFill>
        </p:spPr>
        <p:txBody>
          <a:bodyPr spcFirstLastPara="1" wrap="square" lIns="91425" tIns="91425" rIns="91425" bIns="91425" anchor="t" anchorCtr="0">
            <a:noAutofit/>
          </a:bodyPr>
          <a:lstStyle>
            <a:lvl1pPr lvl="0" algn="ctr">
              <a:spcBef>
                <a:spcPts val="0"/>
              </a:spcBef>
              <a:spcAft>
                <a:spcPts val="0"/>
              </a:spcAft>
              <a:buSzPts val="1400"/>
              <a:buNone/>
              <a:defRPr sz="16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8" name="Google Shape;118;p3"/>
          <p:cNvSpPr>
            <a:spLocks noGrp="1"/>
          </p:cNvSpPr>
          <p:nvPr>
            <p:ph type="pic" idx="3"/>
          </p:nvPr>
        </p:nvSpPr>
        <p:spPr>
          <a:xfrm>
            <a:off x="958388" y="986850"/>
            <a:ext cx="2579100" cy="3169800"/>
          </a:xfrm>
          <a:prstGeom prst="rect">
            <a:avLst/>
          </a:prstGeom>
          <a:noFill/>
          <a:ln w="19050" cap="flat" cmpd="sng">
            <a:solidFill>
              <a:schemeClr val="accent5"/>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p:cSld name="CUSTOM_9">
    <p:spTree>
      <p:nvGrpSpPr>
        <p:cNvPr id="1" name="Shape 1221"/>
        <p:cNvGrpSpPr/>
        <p:nvPr/>
      </p:nvGrpSpPr>
      <p:grpSpPr>
        <a:xfrm>
          <a:off x="0" y="0"/>
          <a:ext cx="0" cy="0"/>
          <a:chOff x="0" y="0"/>
          <a:chExt cx="0" cy="0"/>
        </a:xfrm>
      </p:grpSpPr>
      <p:pic>
        <p:nvPicPr>
          <p:cNvPr id="1222" name="Google Shape;1222;p21"/>
          <p:cNvPicPr preferRelativeResize="0"/>
          <p:nvPr/>
        </p:nvPicPr>
        <p:blipFill>
          <a:blip r:embed="rId2">
            <a:alphaModFix/>
          </a:blip>
          <a:stretch>
            <a:fillRect/>
          </a:stretch>
        </p:blipFill>
        <p:spPr>
          <a:xfrm rot="-5400000">
            <a:off x="1993300" y="-1993300"/>
            <a:ext cx="5152625" cy="9139226"/>
          </a:xfrm>
          <a:prstGeom prst="rect">
            <a:avLst/>
          </a:prstGeom>
          <a:noFill/>
          <a:ln>
            <a:noFill/>
          </a:ln>
        </p:spPr>
      </p:pic>
      <p:grpSp>
        <p:nvGrpSpPr>
          <p:cNvPr id="1223" name="Google Shape;1223;p21"/>
          <p:cNvGrpSpPr/>
          <p:nvPr/>
        </p:nvGrpSpPr>
        <p:grpSpPr>
          <a:xfrm>
            <a:off x="7946270" y="4162013"/>
            <a:ext cx="1656312" cy="1660374"/>
            <a:chOff x="2929375" y="236175"/>
            <a:chExt cx="805325" cy="807300"/>
          </a:xfrm>
        </p:grpSpPr>
        <p:sp>
          <p:nvSpPr>
            <p:cNvPr id="1224" name="Google Shape;1224;p21"/>
            <p:cNvSpPr/>
            <p:nvPr/>
          </p:nvSpPr>
          <p:spPr>
            <a:xfrm>
              <a:off x="2986025" y="241975"/>
              <a:ext cx="280400" cy="191800"/>
            </a:xfrm>
            <a:custGeom>
              <a:avLst/>
              <a:gdLst/>
              <a:ahLst/>
              <a:cxnLst/>
              <a:rect l="l" t="t" r="r" b="b"/>
              <a:pathLst>
                <a:path w="11216" h="7672" extrusionOk="0">
                  <a:moveTo>
                    <a:pt x="11216" y="1"/>
                  </a:moveTo>
                  <a:cubicBezTo>
                    <a:pt x="10964" y="1"/>
                    <a:pt x="10809" y="98"/>
                    <a:pt x="10577" y="98"/>
                  </a:cubicBezTo>
                  <a:lnTo>
                    <a:pt x="310" y="7110"/>
                  </a:lnTo>
                  <a:cubicBezTo>
                    <a:pt x="233" y="7265"/>
                    <a:pt x="155" y="7439"/>
                    <a:pt x="0" y="7672"/>
                  </a:cubicBezTo>
                  <a:lnTo>
                    <a:pt x="112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21"/>
            <p:cNvSpPr/>
            <p:nvPr/>
          </p:nvSpPr>
          <p:spPr>
            <a:xfrm>
              <a:off x="2951650" y="236175"/>
              <a:ext cx="395650" cy="270250"/>
            </a:xfrm>
            <a:custGeom>
              <a:avLst/>
              <a:gdLst/>
              <a:ahLst/>
              <a:cxnLst/>
              <a:rect l="l" t="t" r="r" b="b"/>
              <a:pathLst>
                <a:path w="15826" h="10810" extrusionOk="0">
                  <a:moveTo>
                    <a:pt x="15341" y="1"/>
                  </a:moveTo>
                  <a:lnTo>
                    <a:pt x="155" y="10402"/>
                  </a:lnTo>
                  <a:cubicBezTo>
                    <a:pt x="155" y="10499"/>
                    <a:pt x="78" y="10654"/>
                    <a:pt x="0" y="10809"/>
                  </a:cubicBezTo>
                  <a:lnTo>
                    <a:pt x="158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21"/>
            <p:cNvSpPr/>
            <p:nvPr/>
          </p:nvSpPr>
          <p:spPr>
            <a:xfrm>
              <a:off x="2935650" y="241975"/>
              <a:ext cx="472175" cy="324975"/>
            </a:xfrm>
            <a:custGeom>
              <a:avLst/>
              <a:gdLst/>
              <a:ahLst/>
              <a:cxnLst/>
              <a:rect l="l" t="t" r="r" b="b"/>
              <a:pathLst>
                <a:path w="18887" h="12999" extrusionOk="0">
                  <a:moveTo>
                    <a:pt x="18558" y="1"/>
                  </a:moveTo>
                  <a:lnTo>
                    <a:pt x="78" y="12689"/>
                  </a:lnTo>
                  <a:cubicBezTo>
                    <a:pt x="78" y="12766"/>
                    <a:pt x="78" y="12844"/>
                    <a:pt x="1" y="12999"/>
                  </a:cubicBezTo>
                  <a:lnTo>
                    <a:pt x="18887" y="98"/>
                  </a:lnTo>
                  <a:cubicBezTo>
                    <a:pt x="18790" y="1"/>
                    <a:pt x="18713" y="1"/>
                    <a:pt x="185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21"/>
            <p:cNvSpPr/>
            <p:nvPr/>
          </p:nvSpPr>
          <p:spPr>
            <a:xfrm>
              <a:off x="2929375" y="254100"/>
              <a:ext cx="530750" cy="367575"/>
            </a:xfrm>
            <a:custGeom>
              <a:avLst/>
              <a:gdLst/>
              <a:ahLst/>
              <a:cxnLst/>
              <a:rect l="l" t="t" r="r" b="b"/>
              <a:pathLst>
                <a:path w="21230" h="14703" extrusionOk="0">
                  <a:moveTo>
                    <a:pt x="20978" y="0"/>
                  </a:moveTo>
                  <a:lnTo>
                    <a:pt x="77" y="14373"/>
                  </a:lnTo>
                  <a:cubicBezTo>
                    <a:pt x="77" y="14451"/>
                    <a:pt x="0" y="14528"/>
                    <a:pt x="0" y="14702"/>
                  </a:cubicBezTo>
                  <a:lnTo>
                    <a:pt x="21230" y="97"/>
                  </a:lnTo>
                  <a:cubicBezTo>
                    <a:pt x="21152" y="97"/>
                    <a:pt x="21075" y="97"/>
                    <a:pt x="209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21"/>
            <p:cNvSpPr/>
            <p:nvPr/>
          </p:nvSpPr>
          <p:spPr>
            <a:xfrm>
              <a:off x="2929375" y="272500"/>
              <a:ext cx="577250" cy="397600"/>
            </a:xfrm>
            <a:custGeom>
              <a:avLst/>
              <a:gdLst/>
              <a:ahLst/>
              <a:cxnLst/>
              <a:rect l="l" t="t" r="r" b="b"/>
              <a:pathLst>
                <a:path w="23090" h="15904" extrusionOk="0">
                  <a:moveTo>
                    <a:pt x="22838" y="0"/>
                  </a:moveTo>
                  <a:lnTo>
                    <a:pt x="0" y="15574"/>
                  </a:lnTo>
                  <a:cubicBezTo>
                    <a:pt x="77" y="15729"/>
                    <a:pt x="77" y="15826"/>
                    <a:pt x="77" y="15903"/>
                  </a:cubicBezTo>
                  <a:lnTo>
                    <a:pt x="23089" y="155"/>
                  </a:lnTo>
                  <a:cubicBezTo>
                    <a:pt x="23012" y="78"/>
                    <a:pt x="22915" y="78"/>
                    <a:pt x="228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21"/>
            <p:cNvSpPr/>
            <p:nvPr/>
          </p:nvSpPr>
          <p:spPr>
            <a:xfrm>
              <a:off x="2935650" y="294775"/>
              <a:ext cx="611175" cy="421825"/>
            </a:xfrm>
            <a:custGeom>
              <a:avLst/>
              <a:gdLst/>
              <a:ahLst/>
              <a:cxnLst/>
              <a:rect l="l" t="t" r="r" b="b"/>
              <a:pathLst>
                <a:path w="24447" h="16873" extrusionOk="0">
                  <a:moveTo>
                    <a:pt x="24214" y="0"/>
                  </a:moveTo>
                  <a:lnTo>
                    <a:pt x="1" y="16543"/>
                  </a:lnTo>
                  <a:cubicBezTo>
                    <a:pt x="1" y="16620"/>
                    <a:pt x="1" y="16698"/>
                    <a:pt x="78" y="16872"/>
                  </a:cubicBezTo>
                  <a:lnTo>
                    <a:pt x="24446" y="155"/>
                  </a:lnTo>
                  <a:cubicBezTo>
                    <a:pt x="24369" y="78"/>
                    <a:pt x="24291" y="0"/>
                    <a:pt x="242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21"/>
            <p:cNvSpPr/>
            <p:nvPr/>
          </p:nvSpPr>
          <p:spPr>
            <a:xfrm>
              <a:off x="2945350" y="318975"/>
              <a:ext cx="637775" cy="439750"/>
            </a:xfrm>
            <a:custGeom>
              <a:avLst/>
              <a:gdLst/>
              <a:ahLst/>
              <a:cxnLst/>
              <a:rect l="l" t="t" r="r" b="b"/>
              <a:pathLst>
                <a:path w="25511" h="17590" extrusionOk="0">
                  <a:moveTo>
                    <a:pt x="25279" y="1"/>
                  </a:moveTo>
                  <a:lnTo>
                    <a:pt x="0" y="17357"/>
                  </a:lnTo>
                  <a:cubicBezTo>
                    <a:pt x="0" y="17434"/>
                    <a:pt x="97" y="17512"/>
                    <a:pt x="97" y="17589"/>
                  </a:cubicBezTo>
                  <a:lnTo>
                    <a:pt x="25511" y="156"/>
                  </a:lnTo>
                  <a:cubicBezTo>
                    <a:pt x="25434" y="78"/>
                    <a:pt x="25356" y="78"/>
                    <a:pt x="252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21"/>
            <p:cNvSpPr/>
            <p:nvPr/>
          </p:nvSpPr>
          <p:spPr>
            <a:xfrm>
              <a:off x="2959875" y="347075"/>
              <a:ext cx="655700" cy="449900"/>
            </a:xfrm>
            <a:custGeom>
              <a:avLst/>
              <a:gdLst/>
              <a:ahLst/>
              <a:cxnLst/>
              <a:rect l="l" t="t" r="r" b="b"/>
              <a:pathLst>
                <a:path w="26228" h="17996" extrusionOk="0">
                  <a:moveTo>
                    <a:pt x="25976" y="0"/>
                  </a:moveTo>
                  <a:lnTo>
                    <a:pt x="0" y="17763"/>
                  </a:lnTo>
                  <a:cubicBezTo>
                    <a:pt x="0" y="17841"/>
                    <a:pt x="78" y="17918"/>
                    <a:pt x="78" y="17996"/>
                  </a:cubicBezTo>
                  <a:lnTo>
                    <a:pt x="26228" y="155"/>
                  </a:lnTo>
                  <a:cubicBezTo>
                    <a:pt x="26150" y="78"/>
                    <a:pt x="26053" y="0"/>
                    <a:pt x="259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21"/>
            <p:cNvSpPr/>
            <p:nvPr/>
          </p:nvSpPr>
          <p:spPr>
            <a:xfrm>
              <a:off x="2977800" y="377575"/>
              <a:ext cx="663925" cy="457650"/>
            </a:xfrm>
            <a:custGeom>
              <a:avLst/>
              <a:gdLst/>
              <a:ahLst/>
              <a:cxnLst/>
              <a:rect l="l" t="t" r="r" b="b"/>
              <a:pathLst>
                <a:path w="26557" h="18306" extrusionOk="0">
                  <a:moveTo>
                    <a:pt x="26402" y="1"/>
                  </a:moveTo>
                  <a:lnTo>
                    <a:pt x="0" y="18073"/>
                  </a:lnTo>
                  <a:cubicBezTo>
                    <a:pt x="0" y="18151"/>
                    <a:pt x="78" y="18228"/>
                    <a:pt x="78" y="18306"/>
                  </a:cubicBezTo>
                  <a:lnTo>
                    <a:pt x="26557" y="156"/>
                  </a:lnTo>
                  <a:cubicBezTo>
                    <a:pt x="26557" y="78"/>
                    <a:pt x="26479" y="1"/>
                    <a:pt x="264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1"/>
            <p:cNvSpPr/>
            <p:nvPr/>
          </p:nvSpPr>
          <p:spPr>
            <a:xfrm>
              <a:off x="2998125" y="409550"/>
              <a:ext cx="669750" cy="460075"/>
            </a:xfrm>
            <a:custGeom>
              <a:avLst/>
              <a:gdLst/>
              <a:ahLst/>
              <a:cxnLst/>
              <a:rect l="l" t="t" r="r" b="b"/>
              <a:pathLst>
                <a:path w="26790" h="18403" extrusionOk="0">
                  <a:moveTo>
                    <a:pt x="26635" y="0"/>
                  </a:moveTo>
                  <a:lnTo>
                    <a:pt x="1" y="18170"/>
                  </a:lnTo>
                  <a:cubicBezTo>
                    <a:pt x="78" y="18247"/>
                    <a:pt x="78" y="18247"/>
                    <a:pt x="78" y="18325"/>
                  </a:cubicBezTo>
                  <a:lnTo>
                    <a:pt x="156" y="18402"/>
                  </a:lnTo>
                  <a:lnTo>
                    <a:pt x="26790" y="174"/>
                  </a:lnTo>
                  <a:cubicBezTo>
                    <a:pt x="26712" y="174"/>
                    <a:pt x="26712" y="78"/>
                    <a:pt x="26712" y="78"/>
                  </a:cubicBezTo>
                  <a:lnTo>
                    <a:pt x="2663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1"/>
            <p:cNvSpPr/>
            <p:nvPr/>
          </p:nvSpPr>
          <p:spPr>
            <a:xfrm>
              <a:off x="3022350" y="443925"/>
              <a:ext cx="665875" cy="458125"/>
            </a:xfrm>
            <a:custGeom>
              <a:avLst/>
              <a:gdLst/>
              <a:ahLst/>
              <a:cxnLst/>
              <a:rect l="l" t="t" r="r" b="b"/>
              <a:pathLst>
                <a:path w="26635" h="18325" extrusionOk="0">
                  <a:moveTo>
                    <a:pt x="26557" y="0"/>
                  </a:moveTo>
                  <a:lnTo>
                    <a:pt x="0" y="18170"/>
                  </a:lnTo>
                  <a:cubicBezTo>
                    <a:pt x="78" y="18247"/>
                    <a:pt x="155" y="18247"/>
                    <a:pt x="155" y="18325"/>
                  </a:cubicBezTo>
                  <a:lnTo>
                    <a:pt x="26634" y="252"/>
                  </a:lnTo>
                  <a:cubicBezTo>
                    <a:pt x="26634" y="155"/>
                    <a:pt x="26557" y="78"/>
                    <a:pt x="265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1"/>
            <p:cNvSpPr/>
            <p:nvPr/>
          </p:nvSpPr>
          <p:spPr>
            <a:xfrm>
              <a:off x="3050425" y="480250"/>
              <a:ext cx="655725" cy="451825"/>
            </a:xfrm>
            <a:custGeom>
              <a:avLst/>
              <a:gdLst/>
              <a:ahLst/>
              <a:cxnLst/>
              <a:rect l="l" t="t" r="r" b="b"/>
              <a:pathLst>
                <a:path w="26229" h="18073" extrusionOk="0">
                  <a:moveTo>
                    <a:pt x="26151" y="0"/>
                  </a:moveTo>
                  <a:lnTo>
                    <a:pt x="1" y="17918"/>
                  </a:lnTo>
                  <a:cubicBezTo>
                    <a:pt x="78" y="17995"/>
                    <a:pt x="156" y="17995"/>
                    <a:pt x="252" y="18073"/>
                  </a:cubicBezTo>
                  <a:lnTo>
                    <a:pt x="26228" y="252"/>
                  </a:lnTo>
                  <a:cubicBezTo>
                    <a:pt x="26228" y="155"/>
                    <a:pt x="26151" y="78"/>
                    <a:pt x="261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1"/>
            <p:cNvSpPr/>
            <p:nvPr/>
          </p:nvSpPr>
          <p:spPr>
            <a:xfrm>
              <a:off x="3082875" y="520425"/>
              <a:ext cx="637300" cy="440225"/>
            </a:xfrm>
            <a:custGeom>
              <a:avLst/>
              <a:gdLst/>
              <a:ahLst/>
              <a:cxnLst/>
              <a:rect l="l" t="t" r="r" b="b"/>
              <a:pathLst>
                <a:path w="25492" h="17609" extrusionOk="0">
                  <a:moveTo>
                    <a:pt x="25414" y="1"/>
                  </a:moveTo>
                  <a:lnTo>
                    <a:pt x="0" y="17434"/>
                  </a:lnTo>
                  <a:cubicBezTo>
                    <a:pt x="78" y="17434"/>
                    <a:pt x="155" y="17531"/>
                    <a:pt x="233" y="17609"/>
                  </a:cubicBezTo>
                  <a:lnTo>
                    <a:pt x="25492" y="253"/>
                  </a:lnTo>
                  <a:cubicBezTo>
                    <a:pt x="25492" y="175"/>
                    <a:pt x="25414" y="98"/>
                    <a:pt x="254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1"/>
            <p:cNvSpPr/>
            <p:nvPr/>
          </p:nvSpPr>
          <p:spPr>
            <a:xfrm>
              <a:off x="3119200" y="563050"/>
              <a:ext cx="611150" cy="421825"/>
            </a:xfrm>
            <a:custGeom>
              <a:avLst/>
              <a:gdLst/>
              <a:ahLst/>
              <a:cxnLst/>
              <a:rect l="l" t="t" r="r" b="b"/>
              <a:pathLst>
                <a:path w="24446" h="16873" extrusionOk="0">
                  <a:moveTo>
                    <a:pt x="24368" y="1"/>
                  </a:moveTo>
                  <a:lnTo>
                    <a:pt x="0" y="16698"/>
                  </a:lnTo>
                  <a:cubicBezTo>
                    <a:pt x="78" y="16795"/>
                    <a:pt x="155" y="16795"/>
                    <a:pt x="233" y="16872"/>
                  </a:cubicBezTo>
                  <a:lnTo>
                    <a:pt x="24446" y="233"/>
                  </a:lnTo>
                  <a:cubicBezTo>
                    <a:pt x="24446" y="156"/>
                    <a:pt x="24368" y="78"/>
                    <a:pt x="243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21"/>
            <p:cNvSpPr/>
            <p:nvPr/>
          </p:nvSpPr>
          <p:spPr>
            <a:xfrm>
              <a:off x="3159375" y="609550"/>
              <a:ext cx="575325" cy="397600"/>
            </a:xfrm>
            <a:custGeom>
              <a:avLst/>
              <a:gdLst/>
              <a:ahLst/>
              <a:cxnLst/>
              <a:rect l="l" t="t" r="r" b="b"/>
              <a:pathLst>
                <a:path w="23013" h="15904" extrusionOk="0">
                  <a:moveTo>
                    <a:pt x="23013" y="0"/>
                  </a:moveTo>
                  <a:lnTo>
                    <a:pt x="1" y="15729"/>
                  </a:lnTo>
                  <a:cubicBezTo>
                    <a:pt x="78" y="15806"/>
                    <a:pt x="156" y="15806"/>
                    <a:pt x="253" y="15903"/>
                  </a:cubicBezTo>
                  <a:lnTo>
                    <a:pt x="23013" y="233"/>
                  </a:lnTo>
                  <a:lnTo>
                    <a:pt x="230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21"/>
            <p:cNvSpPr/>
            <p:nvPr/>
          </p:nvSpPr>
          <p:spPr>
            <a:xfrm>
              <a:off x="3203925" y="657975"/>
              <a:ext cx="530775" cy="365150"/>
            </a:xfrm>
            <a:custGeom>
              <a:avLst/>
              <a:gdLst/>
              <a:ahLst/>
              <a:cxnLst/>
              <a:rect l="l" t="t" r="r" b="b"/>
              <a:pathLst>
                <a:path w="21231" h="14606" extrusionOk="0">
                  <a:moveTo>
                    <a:pt x="21231" y="0"/>
                  </a:moveTo>
                  <a:lnTo>
                    <a:pt x="1" y="14528"/>
                  </a:lnTo>
                  <a:cubicBezTo>
                    <a:pt x="156" y="14606"/>
                    <a:pt x="233" y="14606"/>
                    <a:pt x="311" y="14606"/>
                  </a:cubicBezTo>
                  <a:lnTo>
                    <a:pt x="21231" y="310"/>
                  </a:lnTo>
                  <a:lnTo>
                    <a:pt x="212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1"/>
            <p:cNvSpPr/>
            <p:nvPr/>
          </p:nvSpPr>
          <p:spPr>
            <a:xfrm>
              <a:off x="3256225" y="712200"/>
              <a:ext cx="472200" cy="324975"/>
            </a:xfrm>
            <a:custGeom>
              <a:avLst/>
              <a:gdLst/>
              <a:ahLst/>
              <a:cxnLst/>
              <a:rect l="l" t="t" r="r" b="b"/>
              <a:pathLst>
                <a:path w="18888" h="12999" extrusionOk="0">
                  <a:moveTo>
                    <a:pt x="18887" y="1"/>
                  </a:moveTo>
                  <a:lnTo>
                    <a:pt x="1" y="12921"/>
                  </a:lnTo>
                  <a:cubicBezTo>
                    <a:pt x="156" y="12921"/>
                    <a:pt x="253" y="12998"/>
                    <a:pt x="408" y="12998"/>
                  </a:cubicBezTo>
                  <a:lnTo>
                    <a:pt x="18887" y="330"/>
                  </a:lnTo>
                  <a:lnTo>
                    <a:pt x="1888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21"/>
            <p:cNvSpPr/>
            <p:nvPr/>
          </p:nvSpPr>
          <p:spPr>
            <a:xfrm>
              <a:off x="3318700" y="772750"/>
              <a:ext cx="393725" cy="270725"/>
            </a:xfrm>
            <a:custGeom>
              <a:avLst/>
              <a:gdLst/>
              <a:ahLst/>
              <a:cxnLst/>
              <a:rect l="l" t="t" r="r" b="b"/>
              <a:pathLst>
                <a:path w="15749" h="10829" extrusionOk="0">
                  <a:moveTo>
                    <a:pt x="15749" y="0"/>
                  </a:moveTo>
                  <a:lnTo>
                    <a:pt x="1" y="10828"/>
                  </a:lnTo>
                  <a:lnTo>
                    <a:pt x="485" y="10828"/>
                  </a:lnTo>
                  <a:lnTo>
                    <a:pt x="15671" y="407"/>
                  </a:lnTo>
                  <a:cubicBezTo>
                    <a:pt x="15671" y="252"/>
                    <a:pt x="15749" y="174"/>
                    <a:pt x="157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1"/>
            <p:cNvSpPr/>
            <p:nvPr/>
          </p:nvSpPr>
          <p:spPr>
            <a:xfrm>
              <a:off x="3399575" y="845375"/>
              <a:ext cx="280425" cy="191800"/>
            </a:xfrm>
            <a:custGeom>
              <a:avLst/>
              <a:gdLst/>
              <a:ahLst/>
              <a:cxnLst/>
              <a:rect l="l" t="t" r="r" b="b"/>
              <a:pathLst>
                <a:path w="11217" h="7672" extrusionOk="0">
                  <a:moveTo>
                    <a:pt x="11216" y="1"/>
                  </a:moveTo>
                  <a:lnTo>
                    <a:pt x="1" y="7671"/>
                  </a:lnTo>
                  <a:cubicBezTo>
                    <a:pt x="233" y="7594"/>
                    <a:pt x="407" y="7594"/>
                    <a:pt x="562" y="7594"/>
                  </a:cubicBezTo>
                  <a:lnTo>
                    <a:pt x="10887" y="485"/>
                  </a:lnTo>
                  <a:cubicBezTo>
                    <a:pt x="10984" y="330"/>
                    <a:pt x="11061" y="175"/>
                    <a:pt x="11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 name="Google Shape;1243;p21"/>
          <p:cNvGrpSpPr/>
          <p:nvPr/>
        </p:nvGrpSpPr>
        <p:grpSpPr>
          <a:xfrm>
            <a:off x="-246311" y="-75763"/>
            <a:ext cx="925310" cy="943383"/>
            <a:chOff x="595389" y="1761100"/>
            <a:chExt cx="925310" cy="943383"/>
          </a:xfrm>
        </p:grpSpPr>
        <p:cxnSp>
          <p:nvCxnSpPr>
            <p:cNvPr id="1244" name="Google Shape;1244;p21"/>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245" name="Google Shape;1245;p21"/>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246" name="Google Shape;1246;p21"/>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grpSp>
        <p:nvGrpSpPr>
          <p:cNvPr id="1247" name="Google Shape;1247;p21"/>
          <p:cNvGrpSpPr/>
          <p:nvPr/>
        </p:nvGrpSpPr>
        <p:grpSpPr>
          <a:xfrm>
            <a:off x="2917989" y="4603375"/>
            <a:ext cx="925310" cy="943383"/>
            <a:chOff x="595389" y="1761100"/>
            <a:chExt cx="925310" cy="943383"/>
          </a:xfrm>
        </p:grpSpPr>
        <p:cxnSp>
          <p:nvCxnSpPr>
            <p:cNvPr id="1248" name="Google Shape;1248;p21"/>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249" name="Google Shape;1249;p21"/>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250" name="Google Shape;1250;p21"/>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grpSp>
        <p:nvGrpSpPr>
          <p:cNvPr id="1251" name="Google Shape;1251;p21"/>
          <p:cNvGrpSpPr/>
          <p:nvPr/>
        </p:nvGrpSpPr>
        <p:grpSpPr>
          <a:xfrm rot="5400000">
            <a:off x="7982147" y="2478037"/>
            <a:ext cx="1584577" cy="196549"/>
            <a:chOff x="750197" y="155825"/>
            <a:chExt cx="1584577" cy="196549"/>
          </a:xfrm>
        </p:grpSpPr>
        <p:sp>
          <p:nvSpPr>
            <p:cNvPr id="1252" name="Google Shape;1252;p21"/>
            <p:cNvSpPr/>
            <p:nvPr/>
          </p:nvSpPr>
          <p:spPr>
            <a:xfrm rot="-5400000">
              <a:off x="20937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21"/>
            <p:cNvSpPr/>
            <p:nvPr/>
          </p:nvSpPr>
          <p:spPr>
            <a:xfrm rot="-5400000">
              <a:off x="1915294" y="299855"/>
              <a:ext cx="52930" cy="52107"/>
            </a:xfrm>
            <a:custGeom>
              <a:avLst/>
              <a:gdLst/>
              <a:ahLst/>
              <a:cxnLst/>
              <a:rect l="l" t="t" r="r" b="b"/>
              <a:pathLst>
                <a:path w="1221" h="1202" extrusionOk="0">
                  <a:moveTo>
                    <a:pt x="659" y="1"/>
                  </a:moveTo>
                  <a:cubicBezTo>
                    <a:pt x="252" y="1"/>
                    <a:pt x="0" y="233"/>
                    <a:pt x="0" y="563"/>
                  </a:cubicBezTo>
                  <a:cubicBezTo>
                    <a:pt x="0" y="969"/>
                    <a:pt x="252" y="1202"/>
                    <a:pt x="659" y="1202"/>
                  </a:cubicBezTo>
                  <a:cubicBezTo>
                    <a:pt x="969" y="1202"/>
                    <a:pt x="1221" y="969"/>
                    <a:pt x="1221" y="563"/>
                  </a:cubicBezTo>
                  <a:cubicBezTo>
                    <a:pt x="1221" y="233"/>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21"/>
            <p:cNvSpPr/>
            <p:nvPr/>
          </p:nvSpPr>
          <p:spPr>
            <a:xfrm rot="-5400000">
              <a:off x="1735196" y="297753"/>
              <a:ext cx="52930" cy="56312"/>
            </a:xfrm>
            <a:custGeom>
              <a:avLst/>
              <a:gdLst/>
              <a:ahLst/>
              <a:cxnLst/>
              <a:rect l="l" t="t" r="r" b="b"/>
              <a:pathLst>
                <a:path w="1221" h="1299" extrusionOk="0">
                  <a:moveTo>
                    <a:pt x="659" y="0"/>
                  </a:moveTo>
                  <a:cubicBezTo>
                    <a:pt x="252" y="0"/>
                    <a:pt x="0" y="330"/>
                    <a:pt x="0" y="640"/>
                  </a:cubicBezTo>
                  <a:cubicBezTo>
                    <a:pt x="0" y="969"/>
                    <a:pt x="252" y="1298"/>
                    <a:pt x="659" y="1298"/>
                  </a:cubicBezTo>
                  <a:cubicBezTo>
                    <a:pt x="969" y="1298"/>
                    <a:pt x="1221" y="969"/>
                    <a:pt x="1221" y="640"/>
                  </a:cubicBezTo>
                  <a:cubicBezTo>
                    <a:pt x="1221" y="330"/>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1"/>
            <p:cNvSpPr/>
            <p:nvPr/>
          </p:nvSpPr>
          <p:spPr>
            <a:xfrm rot="-5400000">
              <a:off x="1556334" y="297753"/>
              <a:ext cx="52930" cy="56312"/>
            </a:xfrm>
            <a:custGeom>
              <a:avLst/>
              <a:gdLst/>
              <a:ahLst/>
              <a:cxnLst/>
              <a:rect l="l" t="t" r="r" b="b"/>
              <a:pathLst>
                <a:path w="1221" h="1299" extrusionOk="0">
                  <a:moveTo>
                    <a:pt x="659" y="0"/>
                  </a:moveTo>
                  <a:cubicBezTo>
                    <a:pt x="252" y="0"/>
                    <a:pt x="0" y="330"/>
                    <a:pt x="0" y="659"/>
                  </a:cubicBezTo>
                  <a:cubicBezTo>
                    <a:pt x="0" y="969"/>
                    <a:pt x="252" y="1298"/>
                    <a:pt x="659" y="1298"/>
                  </a:cubicBezTo>
                  <a:cubicBezTo>
                    <a:pt x="969" y="1298"/>
                    <a:pt x="1221" y="969"/>
                    <a:pt x="1221" y="659"/>
                  </a:cubicBezTo>
                  <a:cubicBezTo>
                    <a:pt x="1221" y="330"/>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21"/>
            <p:cNvSpPr/>
            <p:nvPr/>
          </p:nvSpPr>
          <p:spPr>
            <a:xfrm rot="-5400000">
              <a:off x="1378296" y="297753"/>
              <a:ext cx="52930" cy="56312"/>
            </a:xfrm>
            <a:custGeom>
              <a:avLst/>
              <a:gdLst/>
              <a:ahLst/>
              <a:cxnLst/>
              <a:rect l="l" t="t" r="r" b="b"/>
              <a:pathLst>
                <a:path w="1221" h="1299" extrusionOk="0">
                  <a:moveTo>
                    <a:pt x="659" y="1"/>
                  </a:moveTo>
                  <a:cubicBezTo>
                    <a:pt x="252" y="1"/>
                    <a:pt x="0" y="330"/>
                    <a:pt x="0" y="640"/>
                  </a:cubicBezTo>
                  <a:cubicBezTo>
                    <a:pt x="0" y="969"/>
                    <a:pt x="252" y="1299"/>
                    <a:pt x="659" y="1299"/>
                  </a:cubicBezTo>
                  <a:cubicBezTo>
                    <a:pt x="969" y="1299"/>
                    <a:pt x="1221" y="969"/>
                    <a:pt x="1221" y="640"/>
                  </a:cubicBezTo>
                  <a:cubicBezTo>
                    <a:pt x="1221" y="330"/>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21"/>
            <p:cNvSpPr/>
            <p:nvPr/>
          </p:nvSpPr>
          <p:spPr>
            <a:xfrm rot="-5400000">
              <a:off x="1197765" y="299422"/>
              <a:ext cx="52930" cy="52974"/>
            </a:xfrm>
            <a:custGeom>
              <a:avLst/>
              <a:gdLst/>
              <a:ahLst/>
              <a:cxnLst/>
              <a:rect l="l" t="t" r="r" b="b"/>
              <a:pathLst>
                <a:path w="1221" h="1222" extrusionOk="0">
                  <a:moveTo>
                    <a:pt x="659" y="1"/>
                  </a:moveTo>
                  <a:cubicBezTo>
                    <a:pt x="252" y="1"/>
                    <a:pt x="0" y="253"/>
                    <a:pt x="0" y="660"/>
                  </a:cubicBezTo>
                  <a:cubicBezTo>
                    <a:pt x="0" y="970"/>
                    <a:pt x="252" y="1221"/>
                    <a:pt x="659" y="1221"/>
                  </a:cubicBezTo>
                  <a:cubicBezTo>
                    <a:pt x="969" y="1221"/>
                    <a:pt x="1221" y="970"/>
                    <a:pt x="1221" y="660"/>
                  </a:cubicBezTo>
                  <a:cubicBezTo>
                    <a:pt x="1221" y="253"/>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21"/>
            <p:cNvSpPr/>
            <p:nvPr/>
          </p:nvSpPr>
          <p:spPr>
            <a:xfrm rot="-5400000">
              <a:off x="1019336" y="299855"/>
              <a:ext cx="52930" cy="52107"/>
            </a:xfrm>
            <a:custGeom>
              <a:avLst/>
              <a:gdLst/>
              <a:ahLst/>
              <a:cxnLst/>
              <a:rect l="l" t="t" r="r" b="b"/>
              <a:pathLst>
                <a:path w="1221" h="1202" extrusionOk="0">
                  <a:moveTo>
                    <a:pt x="659" y="0"/>
                  </a:moveTo>
                  <a:cubicBezTo>
                    <a:pt x="252" y="0"/>
                    <a:pt x="0" y="233"/>
                    <a:pt x="0" y="640"/>
                  </a:cubicBezTo>
                  <a:cubicBezTo>
                    <a:pt x="0" y="969"/>
                    <a:pt x="252" y="1201"/>
                    <a:pt x="659" y="1201"/>
                  </a:cubicBezTo>
                  <a:cubicBezTo>
                    <a:pt x="969" y="1201"/>
                    <a:pt x="1221" y="969"/>
                    <a:pt x="1221" y="640"/>
                  </a:cubicBezTo>
                  <a:cubicBezTo>
                    <a:pt x="1221" y="233"/>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21"/>
            <p:cNvSpPr/>
            <p:nvPr/>
          </p:nvSpPr>
          <p:spPr>
            <a:xfrm rot="-5400000">
              <a:off x="840886" y="299443"/>
              <a:ext cx="52930" cy="52930"/>
            </a:xfrm>
            <a:custGeom>
              <a:avLst/>
              <a:gdLst/>
              <a:ahLst/>
              <a:cxnLst/>
              <a:rect l="l" t="t" r="r" b="b"/>
              <a:pathLst>
                <a:path w="1221" h="1221" extrusionOk="0">
                  <a:moveTo>
                    <a:pt x="659" y="1"/>
                  </a:moveTo>
                  <a:cubicBezTo>
                    <a:pt x="252" y="1"/>
                    <a:pt x="0" y="252"/>
                    <a:pt x="0" y="582"/>
                  </a:cubicBezTo>
                  <a:cubicBezTo>
                    <a:pt x="0" y="969"/>
                    <a:pt x="252" y="1221"/>
                    <a:pt x="659" y="1221"/>
                  </a:cubicBezTo>
                  <a:cubicBezTo>
                    <a:pt x="969" y="1221"/>
                    <a:pt x="1221" y="969"/>
                    <a:pt x="1221" y="582"/>
                  </a:cubicBezTo>
                  <a:cubicBezTo>
                    <a:pt x="1221" y="252"/>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21"/>
            <p:cNvSpPr/>
            <p:nvPr/>
          </p:nvSpPr>
          <p:spPr>
            <a:xfrm rot="-5400000">
              <a:off x="2181051" y="155825"/>
              <a:ext cx="56312" cy="56312"/>
            </a:xfrm>
            <a:custGeom>
              <a:avLst/>
              <a:gdLst/>
              <a:ahLst/>
              <a:cxnLst/>
              <a:rect l="l" t="t" r="r" b="b"/>
              <a:pathLst>
                <a:path w="1299" h="1299" extrusionOk="0">
                  <a:moveTo>
                    <a:pt x="640" y="1"/>
                  </a:moveTo>
                  <a:cubicBezTo>
                    <a:pt x="330" y="1"/>
                    <a:pt x="0" y="330"/>
                    <a:pt x="0" y="659"/>
                  </a:cubicBezTo>
                  <a:cubicBezTo>
                    <a:pt x="0" y="969"/>
                    <a:pt x="330" y="1299"/>
                    <a:pt x="640" y="1299"/>
                  </a:cubicBezTo>
                  <a:cubicBezTo>
                    <a:pt x="969" y="1299"/>
                    <a:pt x="1298" y="969"/>
                    <a:pt x="1298" y="659"/>
                  </a:cubicBezTo>
                  <a:cubicBezTo>
                    <a:pt x="1298" y="330"/>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21"/>
            <p:cNvSpPr/>
            <p:nvPr/>
          </p:nvSpPr>
          <p:spPr>
            <a:xfrm rot="-5400000">
              <a:off x="2000953"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21"/>
            <p:cNvSpPr/>
            <p:nvPr/>
          </p:nvSpPr>
          <p:spPr>
            <a:xfrm rot="-5400000">
              <a:off x="1822503" y="157515"/>
              <a:ext cx="56312" cy="52930"/>
            </a:xfrm>
            <a:custGeom>
              <a:avLst/>
              <a:gdLst/>
              <a:ahLst/>
              <a:cxnLst/>
              <a:rect l="l" t="t" r="r" b="b"/>
              <a:pathLst>
                <a:path w="1299" h="1221" extrusionOk="0">
                  <a:moveTo>
                    <a:pt x="640" y="0"/>
                  </a:moveTo>
                  <a:cubicBezTo>
                    <a:pt x="330" y="0"/>
                    <a:pt x="0" y="252"/>
                    <a:pt x="0" y="562"/>
                  </a:cubicBezTo>
                  <a:cubicBezTo>
                    <a:pt x="0" y="969"/>
                    <a:pt x="330" y="1221"/>
                    <a:pt x="640" y="1221"/>
                  </a:cubicBezTo>
                  <a:cubicBezTo>
                    <a:pt x="969" y="1221"/>
                    <a:pt x="1298" y="969"/>
                    <a:pt x="1298" y="562"/>
                  </a:cubicBezTo>
                  <a:cubicBezTo>
                    <a:pt x="1298" y="252"/>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21"/>
            <p:cNvSpPr/>
            <p:nvPr/>
          </p:nvSpPr>
          <p:spPr>
            <a:xfrm rot="-5400000">
              <a:off x="1644053" y="157927"/>
              <a:ext cx="56312" cy="52107"/>
            </a:xfrm>
            <a:custGeom>
              <a:avLst/>
              <a:gdLst/>
              <a:ahLst/>
              <a:cxnLst/>
              <a:rect l="l" t="t" r="r" b="b"/>
              <a:pathLst>
                <a:path w="1299" h="1202" extrusionOk="0">
                  <a:moveTo>
                    <a:pt x="640" y="1"/>
                  </a:moveTo>
                  <a:cubicBezTo>
                    <a:pt x="330" y="1"/>
                    <a:pt x="0" y="233"/>
                    <a:pt x="0" y="563"/>
                  </a:cubicBezTo>
                  <a:cubicBezTo>
                    <a:pt x="0" y="969"/>
                    <a:pt x="330" y="1202"/>
                    <a:pt x="640" y="1202"/>
                  </a:cubicBezTo>
                  <a:cubicBezTo>
                    <a:pt x="969" y="1202"/>
                    <a:pt x="1298" y="969"/>
                    <a:pt x="1298" y="563"/>
                  </a:cubicBezTo>
                  <a:cubicBezTo>
                    <a:pt x="1298" y="233"/>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21"/>
            <p:cNvSpPr/>
            <p:nvPr/>
          </p:nvSpPr>
          <p:spPr>
            <a:xfrm rot="-5400000">
              <a:off x="1463955" y="155825"/>
              <a:ext cx="56312" cy="56312"/>
            </a:xfrm>
            <a:custGeom>
              <a:avLst/>
              <a:gdLst/>
              <a:ahLst/>
              <a:cxnLst/>
              <a:rect l="l" t="t" r="r" b="b"/>
              <a:pathLst>
                <a:path w="1299" h="1299" extrusionOk="0">
                  <a:moveTo>
                    <a:pt x="640" y="0"/>
                  </a:moveTo>
                  <a:cubicBezTo>
                    <a:pt x="330" y="0"/>
                    <a:pt x="0" y="330"/>
                    <a:pt x="0" y="640"/>
                  </a:cubicBezTo>
                  <a:cubicBezTo>
                    <a:pt x="0" y="969"/>
                    <a:pt x="330" y="1298"/>
                    <a:pt x="640" y="1298"/>
                  </a:cubicBezTo>
                  <a:cubicBezTo>
                    <a:pt x="969" y="1298"/>
                    <a:pt x="1298" y="969"/>
                    <a:pt x="1298" y="640"/>
                  </a:cubicBezTo>
                  <a:cubicBezTo>
                    <a:pt x="1298" y="330"/>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1"/>
            <p:cNvSpPr/>
            <p:nvPr/>
          </p:nvSpPr>
          <p:spPr>
            <a:xfrm rot="-5400000">
              <a:off x="1285505" y="156237"/>
              <a:ext cx="56312" cy="55488"/>
            </a:xfrm>
            <a:custGeom>
              <a:avLst/>
              <a:gdLst/>
              <a:ahLst/>
              <a:cxnLst/>
              <a:rect l="l" t="t" r="r" b="b"/>
              <a:pathLst>
                <a:path w="1299" h="1280" extrusionOk="0">
                  <a:moveTo>
                    <a:pt x="640" y="1"/>
                  </a:moveTo>
                  <a:cubicBezTo>
                    <a:pt x="330" y="1"/>
                    <a:pt x="0" y="311"/>
                    <a:pt x="0" y="640"/>
                  </a:cubicBezTo>
                  <a:cubicBezTo>
                    <a:pt x="0" y="969"/>
                    <a:pt x="330" y="1279"/>
                    <a:pt x="640" y="1279"/>
                  </a:cubicBezTo>
                  <a:cubicBezTo>
                    <a:pt x="969" y="1279"/>
                    <a:pt x="1298" y="969"/>
                    <a:pt x="1298" y="640"/>
                  </a:cubicBezTo>
                  <a:cubicBezTo>
                    <a:pt x="1298" y="311"/>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21"/>
            <p:cNvSpPr/>
            <p:nvPr/>
          </p:nvSpPr>
          <p:spPr>
            <a:xfrm rot="-5400000">
              <a:off x="1107055" y="155825"/>
              <a:ext cx="56312" cy="56312"/>
            </a:xfrm>
            <a:custGeom>
              <a:avLst/>
              <a:gdLst/>
              <a:ahLst/>
              <a:cxnLst/>
              <a:rect l="l" t="t" r="r" b="b"/>
              <a:pathLst>
                <a:path w="1299" h="1299" extrusionOk="0">
                  <a:moveTo>
                    <a:pt x="640" y="1"/>
                  </a:moveTo>
                  <a:cubicBezTo>
                    <a:pt x="330" y="1"/>
                    <a:pt x="0" y="330"/>
                    <a:pt x="0" y="640"/>
                  </a:cubicBezTo>
                  <a:cubicBezTo>
                    <a:pt x="0" y="970"/>
                    <a:pt x="330" y="1299"/>
                    <a:pt x="640" y="1299"/>
                  </a:cubicBezTo>
                  <a:cubicBezTo>
                    <a:pt x="969" y="1299"/>
                    <a:pt x="1298" y="970"/>
                    <a:pt x="1298" y="640"/>
                  </a:cubicBezTo>
                  <a:cubicBezTo>
                    <a:pt x="1298" y="330"/>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21"/>
            <p:cNvSpPr/>
            <p:nvPr/>
          </p:nvSpPr>
          <p:spPr>
            <a:xfrm rot="-5400000">
              <a:off x="926957"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1"/>
            <p:cNvSpPr/>
            <p:nvPr/>
          </p:nvSpPr>
          <p:spPr>
            <a:xfrm rot="-5400000">
              <a:off x="748507" y="157515"/>
              <a:ext cx="56312" cy="52930"/>
            </a:xfrm>
            <a:custGeom>
              <a:avLst/>
              <a:gdLst/>
              <a:ahLst/>
              <a:cxnLst/>
              <a:rect l="l" t="t" r="r" b="b"/>
              <a:pathLst>
                <a:path w="1299" h="1221" extrusionOk="0">
                  <a:moveTo>
                    <a:pt x="640" y="1"/>
                  </a:moveTo>
                  <a:cubicBezTo>
                    <a:pt x="330" y="1"/>
                    <a:pt x="0" y="252"/>
                    <a:pt x="0" y="562"/>
                  </a:cubicBezTo>
                  <a:cubicBezTo>
                    <a:pt x="0" y="969"/>
                    <a:pt x="330" y="1221"/>
                    <a:pt x="640" y="1221"/>
                  </a:cubicBezTo>
                  <a:cubicBezTo>
                    <a:pt x="969" y="1221"/>
                    <a:pt x="1298" y="969"/>
                    <a:pt x="1298" y="562"/>
                  </a:cubicBezTo>
                  <a:cubicBezTo>
                    <a:pt x="1298" y="252"/>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21"/>
            <p:cNvSpPr/>
            <p:nvPr/>
          </p:nvSpPr>
          <p:spPr>
            <a:xfrm rot="-5400000">
              <a:off x="22818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0" name="Google Shape;1270;p21"/>
          <p:cNvSpPr txBox="1">
            <a:spLocks noGrp="1"/>
          </p:cNvSpPr>
          <p:nvPr>
            <p:ph type="title"/>
          </p:nvPr>
        </p:nvSpPr>
        <p:spPr>
          <a:xfrm>
            <a:off x="1215438" y="1591900"/>
            <a:ext cx="2451900" cy="9669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a:endParaRPr/>
          </a:p>
        </p:txBody>
      </p:sp>
      <p:sp>
        <p:nvSpPr>
          <p:cNvPr id="1271" name="Google Shape;1271;p21"/>
          <p:cNvSpPr txBox="1">
            <a:spLocks noGrp="1"/>
          </p:cNvSpPr>
          <p:nvPr>
            <p:ph type="subTitle" idx="1"/>
          </p:nvPr>
        </p:nvSpPr>
        <p:spPr>
          <a:xfrm>
            <a:off x="1215438" y="2439498"/>
            <a:ext cx="2451900" cy="11121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grpSp>
        <p:nvGrpSpPr>
          <p:cNvPr id="1272" name="Google Shape;1272;p21"/>
          <p:cNvGrpSpPr/>
          <p:nvPr/>
        </p:nvGrpSpPr>
        <p:grpSpPr>
          <a:xfrm>
            <a:off x="7946270" y="-448412"/>
            <a:ext cx="1656312" cy="1660374"/>
            <a:chOff x="2929375" y="236175"/>
            <a:chExt cx="805325" cy="807300"/>
          </a:xfrm>
        </p:grpSpPr>
        <p:sp>
          <p:nvSpPr>
            <p:cNvPr id="1273" name="Google Shape;1273;p21"/>
            <p:cNvSpPr/>
            <p:nvPr/>
          </p:nvSpPr>
          <p:spPr>
            <a:xfrm>
              <a:off x="2986025" y="241975"/>
              <a:ext cx="280400" cy="191800"/>
            </a:xfrm>
            <a:custGeom>
              <a:avLst/>
              <a:gdLst/>
              <a:ahLst/>
              <a:cxnLst/>
              <a:rect l="l" t="t" r="r" b="b"/>
              <a:pathLst>
                <a:path w="11216" h="7672" extrusionOk="0">
                  <a:moveTo>
                    <a:pt x="11216" y="1"/>
                  </a:moveTo>
                  <a:cubicBezTo>
                    <a:pt x="10964" y="1"/>
                    <a:pt x="10809" y="98"/>
                    <a:pt x="10577" y="98"/>
                  </a:cubicBezTo>
                  <a:lnTo>
                    <a:pt x="310" y="7110"/>
                  </a:lnTo>
                  <a:cubicBezTo>
                    <a:pt x="233" y="7265"/>
                    <a:pt x="155" y="7439"/>
                    <a:pt x="0" y="7672"/>
                  </a:cubicBezTo>
                  <a:lnTo>
                    <a:pt x="112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1"/>
            <p:cNvSpPr/>
            <p:nvPr/>
          </p:nvSpPr>
          <p:spPr>
            <a:xfrm>
              <a:off x="2951650" y="236175"/>
              <a:ext cx="395650" cy="270250"/>
            </a:xfrm>
            <a:custGeom>
              <a:avLst/>
              <a:gdLst/>
              <a:ahLst/>
              <a:cxnLst/>
              <a:rect l="l" t="t" r="r" b="b"/>
              <a:pathLst>
                <a:path w="15826" h="10810" extrusionOk="0">
                  <a:moveTo>
                    <a:pt x="15341" y="1"/>
                  </a:moveTo>
                  <a:lnTo>
                    <a:pt x="155" y="10402"/>
                  </a:lnTo>
                  <a:cubicBezTo>
                    <a:pt x="155" y="10499"/>
                    <a:pt x="78" y="10654"/>
                    <a:pt x="0" y="10809"/>
                  </a:cubicBezTo>
                  <a:lnTo>
                    <a:pt x="158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21"/>
            <p:cNvSpPr/>
            <p:nvPr/>
          </p:nvSpPr>
          <p:spPr>
            <a:xfrm>
              <a:off x="2935650" y="241975"/>
              <a:ext cx="472175" cy="324975"/>
            </a:xfrm>
            <a:custGeom>
              <a:avLst/>
              <a:gdLst/>
              <a:ahLst/>
              <a:cxnLst/>
              <a:rect l="l" t="t" r="r" b="b"/>
              <a:pathLst>
                <a:path w="18887" h="12999" extrusionOk="0">
                  <a:moveTo>
                    <a:pt x="18558" y="1"/>
                  </a:moveTo>
                  <a:lnTo>
                    <a:pt x="78" y="12689"/>
                  </a:lnTo>
                  <a:cubicBezTo>
                    <a:pt x="78" y="12766"/>
                    <a:pt x="78" y="12844"/>
                    <a:pt x="1" y="12999"/>
                  </a:cubicBezTo>
                  <a:lnTo>
                    <a:pt x="18887" y="98"/>
                  </a:lnTo>
                  <a:cubicBezTo>
                    <a:pt x="18790" y="1"/>
                    <a:pt x="18713" y="1"/>
                    <a:pt x="185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21"/>
            <p:cNvSpPr/>
            <p:nvPr/>
          </p:nvSpPr>
          <p:spPr>
            <a:xfrm>
              <a:off x="2929375" y="254100"/>
              <a:ext cx="530750" cy="367575"/>
            </a:xfrm>
            <a:custGeom>
              <a:avLst/>
              <a:gdLst/>
              <a:ahLst/>
              <a:cxnLst/>
              <a:rect l="l" t="t" r="r" b="b"/>
              <a:pathLst>
                <a:path w="21230" h="14703" extrusionOk="0">
                  <a:moveTo>
                    <a:pt x="20978" y="0"/>
                  </a:moveTo>
                  <a:lnTo>
                    <a:pt x="77" y="14373"/>
                  </a:lnTo>
                  <a:cubicBezTo>
                    <a:pt x="77" y="14451"/>
                    <a:pt x="0" y="14528"/>
                    <a:pt x="0" y="14702"/>
                  </a:cubicBezTo>
                  <a:lnTo>
                    <a:pt x="21230" y="97"/>
                  </a:lnTo>
                  <a:cubicBezTo>
                    <a:pt x="21152" y="97"/>
                    <a:pt x="21075" y="97"/>
                    <a:pt x="209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21"/>
            <p:cNvSpPr/>
            <p:nvPr/>
          </p:nvSpPr>
          <p:spPr>
            <a:xfrm>
              <a:off x="2929375" y="272500"/>
              <a:ext cx="577250" cy="397600"/>
            </a:xfrm>
            <a:custGeom>
              <a:avLst/>
              <a:gdLst/>
              <a:ahLst/>
              <a:cxnLst/>
              <a:rect l="l" t="t" r="r" b="b"/>
              <a:pathLst>
                <a:path w="23090" h="15904" extrusionOk="0">
                  <a:moveTo>
                    <a:pt x="22838" y="0"/>
                  </a:moveTo>
                  <a:lnTo>
                    <a:pt x="0" y="15574"/>
                  </a:lnTo>
                  <a:cubicBezTo>
                    <a:pt x="77" y="15729"/>
                    <a:pt x="77" y="15826"/>
                    <a:pt x="77" y="15903"/>
                  </a:cubicBezTo>
                  <a:lnTo>
                    <a:pt x="23089" y="155"/>
                  </a:lnTo>
                  <a:cubicBezTo>
                    <a:pt x="23012" y="78"/>
                    <a:pt x="22915" y="78"/>
                    <a:pt x="228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1"/>
            <p:cNvSpPr/>
            <p:nvPr/>
          </p:nvSpPr>
          <p:spPr>
            <a:xfrm>
              <a:off x="2935650" y="294775"/>
              <a:ext cx="611175" cy="421825"/>
            </a:xfrm>
            <a:custGeom>
              <a:avLst/>
              <a:gdLst/>
              <a:ahLst/>
              <a:cxnLst/>
              <a:rect l="l" t="t" r="r" b="b"/>
              <a:pathLst>
                <a:path w="24447" h="16873" extrusionOk="0">
                  <a:moveTo>
                    <a:pt x="24214" y="0"/>
                  </a:moveTo>
                  <a:lnTo>
                    <a:pt x="1" y="16543"/>
                  </a:lnTo>
                  <a:cubicBezTo>
                    <a:pt x="1" y="16620"/>
                    <a:pt x="1" y="16698"/>
                    <a:pt x="78" y="16872"/>
                  </a:cubicBezTo>
                  <a:lnTo>
                    <a:pt x="24446" y="155"/>
                  </a:lnTo>
                  <a:cubicBezTo>
                    <a:pt x="24369" y="78"/>
                    <a:pt x="24291" y="0"/>
                    <a:pt x="242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21"/>
            <p:cNvSpPr/>
            <p:nvPr/>
          </p:nvSpPr>
          <p:spPr>
            <a:xfrm>
              <a:off x="2945350" y="318975"/>
              <a:ext cx="637775" cy="439750"/>
            </a:xfrm>
            <a:custGeom>
              <a:avLst/>
              <a:gdLst/>
              <a:ahLst/>
              <a:cxnLst/>
              <a:rect l="l" t="t" r="r" b="b"/>
              <a:pathLst>
                <a:path w="25511" h="17590" extrusionOk="0">
                  <a:moveTo>
                    <a:pt x="25279" y="1"/>
                  </a:moveTo>
                  <a:lnTo>
                    <a:pt x="0" y="17357"/>
                  </a:lnTo>
                  <a:cubicBezTo>
                    <a:pt x="0" y="17434"/>
                    <a:pt x="97" y="17512"/>
                    <a:pt x="97" y="17589"/>
                  </a:cubicBezTo>
                  <a:lnTo>
                    <a:pt x="25511" y="156"/>
                  </a:lnTo>
                  <a:cubicBezTo>
                    <a:pt x="25434" y="78"/>
                    <a:pt x="25356" y="78"/>
                    <a:pt x="252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21"/>
            <p:cNvSpPr/>
            <p:nvPr/>
          </p:nvSpPr>
          <p:spPr>
            <a:xfrm>
              <a:off x="2959875" y="347075"/>
              <a:ext cx="655700" cy="449900"/>
            </a:xfrm>
            <a:custGeom>
              <a:avLst/>
              <a:gdLst/>
              <a:ahLst/>
              <a:cxnLst/>
              <a:rect l="l" t="t" r="r" b="b"/>
              <a:pathLst>
                <a:path w="26228" h="17996" extrusionOk="0">
                  <a:moveTo>
                    <a:pt x="25976" y="0"/>
                  </a:moveTo>
                  <a:lnTo>
                    <a:pt x="0" y="17763"/>
                  </a:lnTo>
                  <a:cubicBezTo>
                    <a:pt x="0" y="17841"/>
                    <a:pt x="78" y="17918"/>
                    <a:pt x="78" y="17996"/>
                  </a:cubicBezTo>
                  <a:lnTo>
                    <a:pt x="26228" y="155"/>
                  </a:lnTo>
                  <a:cubicBezTo>
                    <a:pt x="26150" y="78"/>
                    <a:pt x="26053" y="0"/>
                    <a:pt x="259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21"/>
            <p:cNvSpPr/>
            <p:nvPr/>
          </p:nvSpPr>
          <p:spPr>
            <a:xfrm>
              <a:off x="2977800" y="377575"/>
              <a:ext cx="663925" cy="457650"/>
            </a:xfrm>
            <a:custGeom>
              <a:avLst/>
              <a:gdLst/>
              <a:ahLst/>
              <a:cxnLst/>
              <a:rect l="l" t="t" r="r" b="b"/>
              <a:pathLst>
                <a:path w="26557" h="18306" extrusionOk="0">
                  <a:moveTo>
                    <a:pt x="26402" y="1"/>
                  </a:moveTo>
                  <a:lnTo>
                    <a:pt x="0" y="18073"/>
                  </a:lnTo>
                  <a:cubicBezTo>
                    <a:pt x="0" y="18151"/>
                    <a:pt x="78" y="18228"/>
                    <a:pt x="78" y="18306"/>
                  </a:cubicBezTo>
                  <a:lnTo>
                    <a:pt x="26557" y="156"/>
                  </a:lnTo>
                  <a:cubicBezTo>
                    <a:pt x="26557" y="78"/>
                    <a:pt x="26479" y="1"/>
                    <a:pt x="264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21"/>
            <p:cNvSpPr/>
            <p:nvPr/>
          </p:nvSpPr>
          <p:spPr>
            <a:xfrm>
              <a:off x="2998125" y="409550"/>
              <a:ext cx="669750" cy="460075"/>
            </a:xfrm>
            <a:custGeom>
              <a:avLst/>
              <a:gdLst/>
              <a:ahLst/>
              <a:cxnLst/>
              <a:rect l="l" t="t" r="r" b="b"/>
              <a:pathLst>
                <a:path w="26790" h="18403" extrusionOk="0">
                  <a:moveTo>
                    <a:pt x="26635" y="0"/>
                  </a:moveTo>
                  <a:lnTo>
                    <a:pt x="1" y="18170"/>
                  </a:lnTo>
                  <a:cubicBezTo>
                    <a:pt x="78" y="18247"/>
                    <a:pt x="78" y="18247"/>
                    <a:pt x="78" y="18325"/>
                  </a:cubicBezTo>
                  <a:lnTo>
                    <a:pt x="156" y="18402"/>
                  </a:lnTo>
                  <a:lnTo>
                    <a:pt x="26790" y="174"/>
                  </a:lnTo>
                  <a:cubicBezTo>
                    <a:pt x="26712" y="174"/>
                    <a:pt x="26712" y="78"/>
                    <a:pt x="26712" y="78"/>
                  </a:cubicBezTo>
                  <a:lnTo>
                    <a:pt x="2663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21"/>
            <p:cNvSpPr/>
            <p:nvPr/>
          </p:nvSpPr>
          <p:spPr>
            <a:xfrm>
              <a:off x="3022350" y="443925"/>
              <a:ext cx="665875" cy="458125"/>
            </a:xfrm>
            <a:custGeom>
              <a:avLst/>
              <a:gdLst/>
              <a:ahLst/>
              <a:cxnLst/>
              <a:rect l="l" t="t" r="r" b="b"/>
              <a:pathLst>
                <a:path w="26635" h="18325" extrusionOk="0">
                  <a:moveTo>
                    <a:pt x="26557" y="0"/>
                  </a:moveTo>
                  <a:lnTo>
                    <a:pt x="0" y="18170"/>
                  </a:lnTo>
                  <a:cubicBezTo>
                    <a:pt x="78" y="18247"/>
                    <a:pt x="155" y="18247"/>
                    <a:pt x="155" y="18325"/>
                  </a:cubicBezTo>
                  <a:lnTo>
                    <a:pt x="26634" y="252"/>
                  </a:lnTo>
                  <a:cubicBezTo>
                    <a:pt x="26634" y="155"/>
                    <a:pt x="26557" y="78"/>
                    <a:pt x="265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21"/>
            <p:cNvSpPr/>
            <p:nvPr/>
          </p:nvSpPr>
          <p:spPr>
            <a:xfrm>
              <a:off x="3050425" y="480250"/>
              <a:ext cx="655725" cy="451825"/>
            </a:xfrm>
            <a:custGeom>
              <a:avLst/>
              <a:gdLst/>
              <a:ahLst/>
              <a:cxnLst/>
              <a:rect l="l" t="t" r="r" b="b"/>
              <a:pathLst>
                <a:path w="26229" h="18073" extrusionOk="0">
                  <a:moveTo>
                    <a:pt x="26151" y="0"/>
                  </a:moveTo>
                  <a:lnTo>
                    <a:pt x="1" y="17918"/>
                  </a:lnTo>
                  <a:cubicBezTo>
                    <a:pt x="78" y="17995"/>
                    <a:pt x="156" y="17995"/>
                    <a:pt x="252" y="18073"/>
                  </a:cubicBezTo>
                  <a:lnTo>
                    <a:pt x="26228" y="252"/>
                  </a:lnTo>
                  <a:cubicBezTo>
                    <a:pt x="26228" y="155"/>
                    <a:pt x="26151" y="78"/>
                    <a:pt x="261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21"/>
            <p:cNvSpPr/>
            <p:nvPr/>
          </p:nvSpPr>
          <p:spPr>
            <a:xfrm>
              <a:off x="3082875" y="520425"/>
              <a:ext cx="637300" cy="440225"/>
            </a:xfrm>
            <a:custGeom>
              <a:avLst/>
              <a:gdLst/>
              <a:ahLst/>
              <a:cxnLst/>
              <a:rect l="l" t="t" r="r" b="b"/>
              <a:pathLst>
                <a:path w="25492" h="17609" extrusionOk="0">
                  <a:moveTo>
                    <a:pt x="25414" y="1"/>
                  </a:moveTo>
                  <a:lnTo>
                    <a:pt x="0" y="17434"/>
                  </a:lnTo>
                  <a:cubicBezTo>
                    <a:pt x="78" y="17434"/>
                    <a:pt x="155" y="17531"/>
                    <a:pt x="233" y="17609"/>
                  </a:cubicBezTo>
                  <a:lnTo>
                    <a:pt x="25492" y="253"/>
                  </a:lnTo>
                  <a:cubicBezTo>
                    <a:pt x="25492" y="175"/>
                    <a:pt x="25414" y="98"/>
                    <a:pt x="254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21"/>
            <p:cNvSpPr/>
            <p:nvPr/>
          </p:nvSpPr>
          <p:spPr>
            <a:xfrm>
              <a:off x="3119200" y="563050"/>
              <a:ext cx="611150" cy="421825"/>
            </a:xfrm>
            <a:custGeom>
              <a:avLst/>
              <a:gdLst/>
              <a:ahLst/>
              <a:cxnLst/>
              <a:rect l="l" t="t" r="r" b="b"/>
              <a:pathLst>
                <a:path w="24446" h="16873" extrusionOk="0">
                  <a:moveTo>
                    <a:pt x="24368" y="1"/>
                  </a:moveTo>
                  <a:lnTo>
                    <a:pt x="0" y="16698"/>
                  </a:lnTo>
                  <a:cubicBezTo>
                    <a:pt x="78" y="16795"/>
                    <a:pt x="155" y="16795"/>
                    <a:pt x="233" y="16872"/>
                  </a:cubicBezTo>
                  <a:lnTo>
                    <a:pt x="24446" y="233"/>
                  </a:lnTo>
                  <a:cubicBezTo>
                    <a:pt x="24446" y="156"/>
                    <a:pt x="24368" y="78"/>
                    <a:pt x="243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21"/>
            <p:cNvSpPr/>
            <p:nvPr/>
          </p:nvSpPr>
          <p:spPr>
            <a:xfrm>
              <a:off x="3159375" y="609550"/>
              <a:ext cx="575325" cy="397600"/>
            </a:xfrm>
            <a:custGeom>
              <a:avLst/>
              <a:gdLst/>
              <a:ahLst/>
              <a:cxnLst/>
              <a:rect l="l" t="t" r="r" b="b"/>
              <a:pathLst>
                <a:path w="23013" h="15904" extrusionOk="0">
                  <a:moveTo>
                    <a:pt x="23013" y="0"/>
                  </a:moveTo>
                  <a:lnTo>
                    <a:pt x="1" y="15729"/>
                  </a:lnTo>
                  <a:cubicBezTo>
                    <a:pt x="78" y="15806"/>
                    <a:pt x="156" y="15806"/>
                    <a:pt x="253" y="15903"/>
                  </a:cubicBezTo>
                  <a:lnTo>
                    <a:pt x="23013" y="233"/>
                  </a:lnTo>
                  <a:lnTo>
                    <a:pt x="230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21"/>
            <p:cNvSpPr/>
            <p:nvPr/>
          </p:nvSpPr>
          <p:spPr>
            <a:xfrm>
              <a:off x="3203925" y="657975"/>
              <a:ext cx="530775" cy="365150"/>
            </a:xfrm>
            <a:custGeom>
              <a:avLst/>
              <a:gdLst/>
              <a:ahLst/>
              <a:cxnLst/>
              <a:rect l="l" t="t" r="r" b="b"/>
              <a:pathLst>
                <a:path w="21231" h="14606" extrusionOk="0">
                  <a:moveTo>
                    <a:pt x="21231" y="0"/>
                  </a:moveTo>
                  <a:lnTo>
                    <a:pt x="1" y="14528"/>
                  </a:lnTo>
                  <a:cubicBezTo>
                    <a:pt x="156" y="14606"/>
                    <a:pt x="233" y="14606"/>
                    <a:pt x="311" y="14606"/>
                  </a:cubicBezTo>
                  <a:lnTo>
                    <a:pt x="21231" y="310"/>
                  </a:lnTo>
                  <a:lnTo>
                    <a:pt x="212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21"/>
            <p:cNvSpPr/>
            <p:nvPr/>
          </p:nvSpPr>
          <p:spPr>
            <a:xfrm>
              <a:off x="3256225" y="712200"/>
              <a:ext cx="472200" cy="324975"/>
            </a:xfrm>
            <a:custGeom>
              <a:avLst/>
              <a:gdLst/>
              <a:ahLst/>
              <a:cxnLst/>
              <a:rect l="l" t="t" r="r" b="b"/>
              <a:pathLst>
                <a:path w="18888" h="12999" extrusionOk="0">
                  <a:moveTo>
                    <a:pt x="18887" y="1"/>
                  </a:moveTo>
                  <a:lnTo>
                    <a:pt x="1" y="12921"/>
                  </a:lnTo>
                  <a:cubicBezTo>
                    <a:pt x="156" y="12921"/>
                    <a:pt x="253" y="12998"/>
                    <a:pt x="408" y="12998"/>
                  </a:cubicBezTo>
                  <a:lnTo>
                    <a:pt x="18887" y="330"/>
                  </a:lnTo>
                  <a:lnTo>
                    <a:pt x="1888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21"/>
            <p:cNvSpPr/>
            <p:nvPr/>
          </p:nvSpPr>
          <p:spPr>
            <a:xfrm>
              <a:off x="3318700" y="772750"/>
              <a:ext cx="393725" cy="270725"/>
            </a:xfrm>
            <a:custGeom>
              <a:avLst/>
              <a:gdLst/>
              <a:ahLst/>
              <a:cxnLst/>
              <a:rect l="l" t="t" r="r" b="b"/>
              <a:pathLst>
                <a:path w="15749" h="10829" extrusionOk="0">
                  <a:moveTo>
                    <a:pt x="15749" y="0"/>
                  </a:moveTo>
                  <a:lnTo>
                    <a:pt x="1" y="10828"/>
                  </a:lnTo>
                  <a:lnTo>
                    <a:pt x="485" y="10828"/>
                  </a:lnTo>
                  <a:lnTo>
                    <a:pt x="15671" y="407"/>
                  </a:lnTo>
                  <a:cubicBezTo>
                    <a:pt x="15671" y="252"/>
                    <a:pt x="15749" y="174"/>
                    <a:pt x="157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21"/>
            <p:cNvSpPr/>
            <p:nvPr/>
          </p:nvSpPr>
          <p:spPr>
            <a:xfrm>
              <a:off x="3399575" y="845375"/>
              <a:ext cx="280425" cy="191800"/>
            </a:xfrm>
            <a:custGeom>
              <a:avLst/>
              <a:gdLst/>
              <a:ahLst/>
              <a:cxnLst/>
              <a:rect l="l" t="t" r="r" b="b"/>
              <a:pathLst>
                <a:path w="11217" h="7672" extrusionOk="0">
                  <a:moveTo>
                    <a:pt x="11216" y="1"/>
                  </a:moveTo>
                  <a:lnTo>
                    <a:pt x="1" y="7671"/>
                  </a:lnTo>
                  <a:cubicBezTo>
                    <a:pt x="233" y="7594"/>
                    <a:pt x="407" y="7594"/>
                    <a:pt x="562" y="7594"/>
                  </a:cubicBezTo>
                  <a:lnTo>
                    <a:pt x="10887" y="485"/>
                  </a:lnTo>
                  <a:cubicBezTo>
                    <a:pt x="10984" y="330"/>
                    <a:pt x="11061" y="175"/>
                    <a:pt x="11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ext 1">
  <p:cSld name="CUSTOM_9_1">
    <p:spTree>
      <p:nvGrpSpPr>
        <p:cNvPr id="1" name="Shape 1292"/>
        <p:cNvGrpSpPr/>
        <p:nvPr/>
      </p:nvGrpSpPr>
      <p:grpSpPr>
        <a:xfrm>
          <a:off x="0" y="0"/>
          <a:ext cx="0" cy="0"/>
          <a:chOff x="0" y="0"/>
          <a:chExt cx="0" cy="0"/>
        </a:xfrm>
      </p:grpSpPr>
      <p:pic>
        <p:nvPicPr>
          <p:cNvPr id="1293" name="Google Shape;1293;p22"/>
          <p:cNvPicPr preferRelativeResize="0"/>
          <p:nvPr/>
        </p:nvPicPr>
        <p:blipFill>
          <a:blip r:embed="rId2">
            <a:alphaModFix/>
          </a:blip>
          <a:stretch>
            <a:fillRect/>
          </a:stretch>
        </p:blipFill>
        <p:spPr>
          <a:xfrm rot="-5400000">
            <a:off x="1993300" y="-1993300"/>
            <a:ext cx="5152625" cy="9139226"/>
          </a:xfrm>
          <a:prstGeom prst="rect">
            <a:avLst/>
          </a:prstGeom>
          <a:noFill/>
          <a:ln>
            <a:noFill/>
          </a:ln>
        </p:spPr>
      </p:pic>
      <p:sp>
        <p:nvSpPr>
          <p:cNvPr id="1294" name="Google Shape;1294;p22"/>
          <p:cNvSpPr txBox="1">
            <a:spLocks noGrp="1"/>
          </p:cNvSpPr>
          <p:nvPr>
            <p:ph type="title"/>
          </p:nvPr>
        </p:nvSpPr>
        <p:spPr>
          <a:xfrm>
            <a:off x="1827163" y="1752388"/>
            <a:ext cx="2651100" cy="6387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a:endParaRPr/>
          </a:p>
        </p:txBody>
      </p:sp>
      <p:sp>
        <p:nvSpPr>
          <p:cNvPr id="1295" name="Google Shape;1295;p22"/>
          <p:cNvSpPr txBox="1">
            <a:spLocks noGrp="1"/>
          </p:cNvSpPr>
          <p:nvPr>
            <p:ph type="subTitle" idx="1"/>
          </p:nvPr>
        </p:nvSpPr>
        <p:spPr>
          <a:xfrm>
            <a:off x="1827163" y="2274502"/>
            <a:ext cx="2651100" cy="11166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grpSp>
        <p:nvGrpSpPr>
          <p:cNvPr id="1296" name="Google Shape;1296;p22"/>
          <p:cNvGrpSpPr/>
          <p:nvPr/>
        </p:nvGrpSpPr>
        <p:grpSpPr>
          <a:xfrm flipH="1">
            <a:off x="8072487" y="4126013"/>
            <a:ext cx="1656312" cy="1660374"/>
            <a:chOff x="2929375" y="236175"/>
            <a:chExt cx="805325" cy="807300"/>
          </a:xfrm>
        </p:grpSpPr>
        <p:sp>
          <p:nvSpPr>
            <p:cNvPr id="1297" name="Google Shape;1297;p22"/>
            <p:cNvSpPr/>
            <p:nvPr/>
          </p:nvSpPr>
          <p:spPr>
            <a:xfrm>
              <a:off x="2986025" y="241975"/>
              <a:ext cx="280400" cy="191800"/>
            </a:xfrm>
            <a:custGeom>
              <a:avLst/>
              <a:gdLst/>
              <a:ahLst/>
              <a:cxnLst/>
              <a:rect l="l" t="t" r="r" b="b"/>
              <a:pathLst>
                <a:path w="11216" h="7672" extrusionOk="0">
                  <a:moveTo>
                    <a:pt x="11216" y="1"/>
                  </a:moveTo>
                  <a:cubicBezTo>
                    <a:pt x="10964" y="1"/>
                    <a:pt x="10809" y="98"/>
                    <a:pt x="10577" y="98"/>
                  </a:cubicBezTo>
                  <a:lnTo>
                    <a:pt x="310" y="7110"/>
                  </a:lnTo>
                  <a:cubicBezTo>
                    <a:pt x="233" y="7265"/>
                    <a:pt x="155" y="7439"/>
                    <a:pt x="0" y="7672"/>
                  </a:cubicBezTo>
                  <a:lnTo>
                    <a:pt x="112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22"/>
            <p:cNvSpPr/>
            <p:nvPr/>
          </p:nvSpPr>
          <p:spPr>
            <a:xfrm>
              <a:off x="2951650" y="236175"/>
              <a:ext cx="395650" cy="270250"/>
            </a:xfrm>
            <a:custGeom>
              <a:avLst/>
              <a:gdLst/>
              <a:ahLst/>
              <a:cxnLst/>
              <a:rect l="l" t="t" r="r" b="b"/>
              <a:pathLst>
                <a:path w="15826" h="10810" extrusionOk="0">
                  <a:moveTo>
                    <a:pt x="15341" y="1"/>
                  </a:moveTo>
                  <a:lnTo>
                    <a:pt x="155" y="10402"/>
                  </a:lnTo>
                  <a:cubicBezTo>
                    <a:pt x="155" y="10499"/>
                    <a:pt x="78" y="10654"/>
                    <a:pt x="0" y="10809"/>
                  </a:cubicBezTo>
                  <a:lnTo>
                    <a:pt x="158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22"/>
            <p:cNvSpPr/>
            <p:nvPr/>
          </p:nvSpPr>
          <p:spPr>
            <a:xfrm>
              <a:off x="2935650" y="241975"/>
              <a:ext cx="472175" cy="324975"/>
            </a:xfrm>
            <a:custGeom>
              <a:avLst/>
              <a:gdLst/>
              <a:ahLst/>
              <a:cxnLst/>
              <a:rect l="l" t="t" r="r" b="b"/>
              <a:pathLst>
                <a:path w="18887" h="12999" extrusionOk="0">
                  <a:moveTo>
                    <a:pt x="18558" y="1"/>
                  </a:moveTo>
                  <a:lnTo>
                    <a:pt x="78" y="12689"/>
                  </a:lnTo>
                  <a:cubicBezTo>
                    <a:pt x="78" y="12766"/>
                    <a:pt x="78" y="12844"/>
                    <a:pt x="1" y="12999"/>
                  </a:cubicBezTo>
                  <a:lnTo>
                    <a:pt x="18887" y="98"/>
                  </a:lnTo>
                  <a:cubicBezTo>
                    <a:pt x="18790" y="1"/>
                    <a:pt x="18713" y="1"/>
                    <a:pt x="185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22"/>
            <p:cNvSpPr/>
            <p:nvPr/>
          </p:nvSpPr>
          <p:spPr>
            <a:xfrm>
              <a:off x="2929375" y="254100"/>
              <a:ext cx="530750" cy="367575"/>
            </a:xfrm>
            <a:custGeom>
              <a:avLst/>
              <a:gdLst/>
              <a:ahLst/>
              <a:cxnLst/>
              <a:rect l="l" t="t" r="r" b="b"/>
              <a:pathLst>
                <a:path w="21230" h="14703" extrusionOk="0">
                  <a:moveTo>
                    <a:pt x="20978" y="0"/>
                  </a:moveTo>
                  <a:lnTo>
                    <a:pt x="77" y="14373"/>
                  </a:lnTo>
                  <a:cubicBezTo>
                    <a:pt x="77" y="14451"/>
                    <a:pt x="0" y="14528"/>
                    <a:pt x="0" y="14702"/>
                  </a:cubicBezTo>
                  <a:lnTo>
                    <a:pt x="21230" y="97"/>
                  </a:lnTo>
                  <a:cubicBezTo>
                    <a:pt x="21152" y="97"/>
                    <a:pt x="21075" y="97"/>
                    <a:pt x="209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22"/>
            <p:cNvSpPr/>
            <p:nvPr/>
          </p:nvSpPr>
          <p:spPr>
            <a:xfrm>
              <a:off x="2929375" y="272500"/>
              <a:ext cx="577250" cy="397600"/>
            </a:xfrm>
            <a:custGeom>
              <a:avLst/>
              <a:gdLst/>
              <a:ahLst/>
              <a:cxnLst/>
              <a:rect l="l" t="t" r="r" b="b"/>
              <a:pathLst>
                <a:path w="23090" h="15904" extrusionOk="0">
                  <a:moveTo>
                    <a:pt x="22838" y="0"/>
                  </a:moveTo>
                  <a:lnTo>
                    <a:pt x="0" y="15574"/>
                  </a:lnTo>
                  <a:cubicBezTo>
                    <a:pt x="77" y="15729"/>
                    <a:pt x="77" y="15826"/>
                    <a:pt x="77" y="15903"/>
                  </a:cubicBezTo>
                  <a:lnTo>
                    <a:pt x="23089" y="155"/>
                  </a:lnTo>
                  <a:cubicBezTo>
                    <a:pt x="23012" y="78"/>
                    <a:pt x="22915" y="78"/>
                    <a:pt x="228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22"/>
            <p:cNvSpPr/>
            <p:nvPr/>
          </p:nvSpPr>
          <p:spPr>
            <a:xfrm>
              <a:off x="2935650" y="294775"/>
              <a:ext cx="611175" cy="421825"/>
            </a:xfrm>
            <a:custGeom>
              <a:avLst/>
              <a:gdLst/>
              <a:ahLst/>
              <a:cxnLst/>
              <a:rect l="l" t="t" r="r" b="b"/>
              <a:pathLst>
                <a:path w="24447" h="16873" extrusionOk="0">
                  <a:moveTo>
                    <a:pt x="24214" y="0"/>
                  </a:moveTo>
                  <a:lnTo>
                    <a:pt x="1" y="16543"/>
                  </a:lnTo>
                  <a:cubicBezTo>
                    <a:pt x="1" y="16620"/>
                    <a:pt x="1" y="16698"/>
                    <a:pt x="78" y="16872"/>
                  </a:cubicBezTo>
                  <a:lnTo>
                    <a:pt x="24446" y="155"/>
                  </a:lnTo>
                  <a:cubicBezTo>
                    <a:pt x="24369" y="78"/>
                    <a:pt x="24291" y="0"/>
                    <a:pt x="242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22"/>
            <p:cNvSpPr/>
            <p:nvPr/>
          </p:nvSpPr>
          <p:spPr>
            <a:xfrm>
              <a:off x="2945350" y="318975"/>
              <a:ext cx="637775" cy="439750"/>
            </a:xfrm>
            <a:custGeom>
              <a:avLst/>
              <a:gdLst/>
              <a:ahLst/>
              <a:cxnLst/>
              <a:rect l="l" t="t" r="r" b="b"/>
              <a:pathLst>
                <a:path w="25511" h="17590" extrusionOk="0">
                  <a:moveTo>
                    <a:pt x="25279" y="1"/>
                  </a:moveTo>
                  <a:lnTo>
                    <a:pt x="0" y="17357"/>
                  </a:lnTo>
                  <a:cubicBezTo>
                    <a:pt x="0" y="17434"/>
                    <a:pt x="97" y="17512"/>
                    <a:pt x="97" y="17589"/>
                  </a:cubicBezTo>
                  <a:lnTo>
                    <a:pt x="25511" y="156"/>
                  </a:lnTo>
                  <a:cubicBezTo>
                    <a:pt x="25434" y="78"/>
                    <a:pt x="25356" y="78"/>
                    <a:pt x="252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22"/>
            <p:cNvSpPr/>
            <p:nvPr/>
          </p:nvSpPr>
          <p:spPr>
            <a:xfrm>
              <a:off x="2959875" y="347075"/>
              <a:ext cx="655700" cy="449900"/>
            </a:xfrm>
            <a:custGeom>
              <a:avLst/>
              <a:gdLst/>
              <a:ahLst/>
              <a:cxnLst/>
              <a:rect l="l" t="t" r="r" b="b"/>
              <a:pathLst>
                <a:path w="26228" h="17996" extrusionOk="0">
                  <a:moveTo>
                    <a:pt x="25976" y="0"/>
                  </a:moveTo>
                  <a:lnTo>
                    <a:pt x="0" y="17763"/>
                  </a:lnTo>
                  <a:cubicBezTo>
                    <a:pt x="0" y="17841"/>
                    <a:pt x="78" y="17918"/>
                    <a:pt x="78" y="17996"/>
                  </a:cubicBezTo>
                  <a:lnTo>
                    <a:pt x="26228" y="155"/>
                  </a:lnTo>
                  <a:cubicBezTo>
                    <a:pt x="26150" y="78"/>
                    <a:pt x="26053" y="0"/>
                    <a:pt x="259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22"/>
            <p:cNvSpPr/>
            <p:nvPr/>
          </p:nvSpPr>
          <p:spPr>
            <a:xfrm>
              <a:off x="2977800" y="377575"/>
              <a:ext cx="663925" cy="457650"/>
            </a:xfrm>
            <a:custGeom>
              <a:avLst/>
              <a:gdLst/>
              <a:ahLst/>
              <a:cxnLst/>
              <a:rect l="l" t="t" r="r" b="b"/>
              <a:pathLst>
                <a:path w="26557" h="18306" extrusionOk="0">
                  <a:moveTo>
                    <a:pt x="26402" y="1"/>
                  </a:moveTo>
                  <a:lnTo>
                    <a:pt x="0" y="18073"/>
                  </a:lnTo>
                  <a:cubicBezTo>
                    <a:pt x="0" y="18151"/>
                    <a:pt x="78" y="18228"/>
                    <a:pt x="78" y="18306"/>
                  </a:cubicBezTo>
                  <a:lnTo>
                    <a:pt x="26557" y="156"/>
                  </a:lnTo>
                  <a:cubicBezTo>
                    <a:pt x="26557" y="78"/>
                    <a:pt x="26479" y="1"/>
                    <a:pt x="264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22"/>
            <p:cNvSpPr/>
            <p:nvPr/>
          </p:nvSpPr>
          <p:spPr>
            <a:xfrm>
              <a:off x="2998125" y="409550"/>
              <a:ext cx="669750" cy="460075"/>
            </a:xfrm>
            <a:custGeom>
              <a:avLst/>
              <a:gdLst/>
              <a:ahLst/>
              <a:cxnLst/>
              <a:rect l="l" t="t" r="r" b="b"/>
              <a:pathLst>
                <a:path w="26790" h="18403" extrusionOk="0">
                  <a:moveTo>
                    <a:pt x="26635" y="0"/>
                  </a:moveTo>
                  <a:lnTo>
                    <a:pt x="1" y="18170"/>
                  </a:lnTo>
                  <a:cubicBezTo>
                    <a:pt x="78" y="18247"/>
                    <a:pt x="78" y="18247"/>
                    <a:pt x="78" y="18325"/>
                  </a:cubicBezTo>
                  <a:lnTo>
                    <a:pt x="156" y="18402"/>
                  </a:lnTo>
                  <a:lnTo>
                    <a:pt x="26790" y="174"/>
                  </a:lnTo>
                  <a:cubicBezTo>
                    <a:pt x="26712" y="174"/>
                    <a:pt x="26712" y="78"/>
                    <a:pt x="26712" y="78"/>
                  </a:cubicBezTo>
                  <a:lnTo>
                    <a:pt x="2663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22"/>
            <p:cNvSpPr/>
            <p:nvPr/>
          </p:nvSpPr>
          <p:spPr>
            <a:xfrm>
              <a:off x="3022350" y="443925"/>
              <a:ext cx="665875" cy="458125"/>
            </a:xfrm>
            <a:custGeom>
              <a:avLst/>
              <a:gdLst/>
              <a:ahLst/>
              <a:cxnLst/>
              <a:rect l="l" t="t" r="r" b="b"/>
              <a:pathLst>
                <a:path w="26635" h="18325" extrusionOk="0">
                  <a:moveTo>
                    <a:pt x="26557" y="0"/>
                  </a:moveTo>
                  <a:lnTo>
                    <a:pt x="0" y="18170"/>
                  </a:lnTo>
                  <a:cubicBezTo>
                    <a:pt x="78" y="18247"/>
                    <a:pt x="155" y="18247"/>
                    <a:pt x="155" y="18325"/>
                  </a:cubicBezTo>
                  <a:lnTo>
                    <a:pt x="26634" y="252"/>
                  </a:lnTo>
                  <a:cubicBezTo>
                    <a:pt x="26634" y="155"/>
                    <a:pt x="26557" y="78"/>
                    <a:pt x="265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22"/>
            <p:cNvSpPr/>
            <p:nvPr/>
          </p:nvSpPr>
          <p:spPr>
            <a:xfrm>
              <a:off x="3050425" y="480250"/>
              <a:ext cx="655725" cy="451825"/>
            </a:xfrm>
            <a:custGeom>
              <a:avLst/>
              <a:gdLst/>
              <a:ahLst/>
              <a:cxnLst/>
              <a:rect l="l" t="t" r="r" b="b"/>
              <a:pathLst>
                <a:path w="26229" h="18073" extrusionOk="0">
                  <a:moveTo>
                    <a:pt x="26151" y="0"/>
                  </a:moveTo>
                  <a:lnTo>
                    <a:pt x="1" y="17918"/>
                  </a:lnTo>
                  <a:cubicBezTo>
                    <a:pt x="78" y="17995"/>
                    <a:pt x="156" y="17995"/>
                    <a:pt x="252" y="18073"/>
                  </a:cubicBezTo>
                  <a:lnTo>
                    <a:pt x="26228" y="252"/>
                  </a:lnTo>
                  <a:cubicBezTo>
                    <a:pt x="26228" y="155"/>
                    <a:pt x="26151" y="78"/>
                    <a:pt x="261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22"/>
            <p:cNvSpPr/>
            <p:nvPr/>
          </p:nvSpPr>
          <p:spPr>
            <a:xfrm>
              <a:off x="3082875" y="520425"/>
              <a:ext cx="637300" cy="440225"/>
            </a:xfrm>
            <a:custGeom>
              <a:avLst/>
              <a:gdLst/>
              <a:ahLst/>
              <a:cxnLst/>
              <a:rect l="l" t="t" r="r" b="b"/>
              <a:pathLst>
                <a:path w="25492" h="17609" extrusionOk="0">
                  <a:moveTo>
                    <a:pt x="25414" y="1"/>
                  </a:moveTo>
                  <a:lnTo>
                    <a:pt x="0" y="17434"/>
                  </a:lnTo>
                  <a:cubicBezTo>
                    <a:pt x="78" y="17434"/>
                    <a:pt x="155" y="17531"/>
                    <a:pt x="233" y="17609"/>
                  </a:cubicBezTo>
                  <a:lnTo>
                    <a:pt x="25492" y="253"/>
                  </a:lnTo>
                  <a:cubicBezTo>
                    <a:pt x="25492" y="175"/>
                    <a:pt x="25414" y="98"/>
                    <a:pt x="254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22"/>
            <p:cNvSpPr/>
            <p:nvPr/>
          </p:nvSpPr>
          <p:spPr>
            <a:xfrm>
              <a:off x="3119200" y="563050"/>
              <a:ext cx="611150" cy="421825"/>
            </a:xfrm>
            <a:custGeom>
              <a:avLst/>
              <a:gdLst/>
              <a:ahLst/>
              <a:cxnLst/>
              <a:rect l="l" t="t" r="r" b="b"/>
              <a:pathLst>
                <a:path w="24446" h="16873" extrusionOk="0">
                  <a:moveTo>
                    <a:pt x="24368" y="1"/>
                  </a:moveTo>
                  <a:lnTo>
                    <a:pt x="0" y="16698"/>
                  </a:lnTo>
                  <a:cubicBezTo>
                    <a:pt x="78" y="16795"/>
                    <a:pt x="155" y="16795"/>
                    <a:pt x="233" y="16872"/>
                  </a:cubicBezTo>
                  <a:lnTo>
                    <a:pt x="24446" y="233"/>
                  </a:lnTo>
                  <a:cubicBezTo>
                    <a:pt x="24446" y="156"/>
                    <a:pt x="24368" y="78"/>
                    <a:pt x="243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22"/>
            <p:cNvSpPr/>
            <p:nvPr/>
          </p:nvSpPr>
          <p:spPr>
            <a:xfrm>
              <a:off x="3159375" y="609550"/>
              <a:ext cx="575325" cy="397600"/>
            </a:xfrm>
            <a:custGeom>
              <a:avLst/>
              <a:gdLst/>
              <a:ahLst/>
              <a:cxnLst/>
              <a:rect l="l" t="t" r="r" b="b"/>
              <a:pathLst>
                <a:path w="23013" h="15904" extrusionOk="0">
                  <a:moveTo>
                    <a:pt x="23013" y="0"/>
                  </a:moveTo>
                  <a:lnTo>
                    <a:pt x="1" y="15729"/>
                  </a:lnTo>
                  <a:cubicBezTo>
                    <a:pt x="78" y="15806"/>
                    <a:pt x="156" y="15806"/>
                    <a:pt x="253" y="15903"/>
                  </a:cubicBezTo>
                  <a:lnTo>
                    <a:pt x="23013" y="233"/>
                  </a:lnTo>
                  <a:lnTo>
                    <a:pt x="230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22"/>
            <p:cNvSpPr/>
            <p:nvPr/>
          </p:nvSpPr>
          <p:spPr>
            <a:xfrm>
              <a:off x="3203925" y="657975"/>
              <a:ext cx="530775" cy="365150"/>
            </a:xfrm>
            <a:custGeom>
              <a:avLst/>
              <a:gdLst/>
              <a:ahLst/>
              <a:cxnLst/>
              <a:rect l="l" t="t" r="r" b="b"/>
              <a:pathLst>
                <a:path w="21231" h="14606" extrusionOk="0">
                  <a:moveTo>
                    <a:pt x="21231" y="0"/>
                  </a:moveTo>
                  <a:lnTo>
                    <a:pt x="1" y="14528"/>
                  </a:lnTo>
                  <a:cubicBezTo>
                    <a:pt x="156" y="14606"/>
                    <a:pt x="233" y="14606"/>
                    <a:pt x="311" y="14606"/>
                  </a:cubicBezTo>
                  <a:lnTo>
                    <a:pt x="21231" y="310"/>
                  </a:lnTo>
                  <a:lnTo>
                    <a:pt x="212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22"/>
            <p:cNvSpPr/>
            <p:nvPr/>
          </p:nvSpPr>
          <p:spPr>
            <a:xfrm>
              <a:off x="3256225" y="712200"/>
              <a:ext cx="472200" cy="324975"/>
            </a:xfrm>
            <a:custGeom>
              <a:avLst/>
              <a:gdLst/>
              <a:ahLst/>
              <a:cxnLst/>
              <a:rect l="l" t="t" r="r" b="b"/>
              <a:pathLst>
                <a:path w="18888" h="12999" extrusionOk="0">
                  <a:moveTo>
                    <a:pt x="18887" y="1"/>
                  </a:moveTo>
                  <a:lnTo>
                    <a:pt x="1" y="12921"/>
                  </a:lnTo>
                  <a:cubicBezTo>
                    <a:pt x="156" y="12921"/>
                    <a:pt x="253" y="12998"/>
                    <a:pt x="408" y="12998"/>
                  </a:cubicBezTo>
                  <a:lnTo>
                    <a:pt x="18887" y="330"/>
                  </a:lnTo>
                  <a:lnTo>
                    <a:pt x="1888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22"/>
            <p:cNvSpPr/>
            <p:nvPr/>
          </p:nvSpPr>
          <p:spPr>
            <a:xfrm>
              <a:off x="3318700" y="772750"/>
              <a:ext cx="393725" cy="270725"/>
            </a:xfrm>
            <a:custGeom>
              <a:avLst/>
              <a:gdLst/>
              <a:ahLst/>
              <a:cxnLst/>
              <a:rect l="l" t="t" r="r" b="b"/>
              <a:pathLst>
                <a:path w="15749" h="10829" extrusionOk="0">
                  <a:moveTo>
                    <a:pt x="15749" y="0"/>
                  </a:moveTo>
                  <a:lnTo>
                    <a:pt x="1" y="10828"/>
                  </a:lnTo>
                  <a:lnTo>
                    <a:pt x="485" y="10828"/>
                  </a:lnTo>
                  <a:lnTo>
                    <a:pt x="15671" y="407"/>
                  </a:lnTo>
                  <a:cubicBezTo>
                    <a:pt x="15671" y="252"/>
                    <a:pt x="15749" y="174"/>
                    <a:pt x="157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22"/>
            <p:cNvSpPr/>
            <p:nvPr/>
          </p:nvSpPr>
          <p:spPr>
            <a:xfrm>
              <a:off x="3399575" y="845375"/>
              <a:ext cx="280425" cy="191800"/>
            </a:xfrm>
            <a:custGeom>
              <a:avLst/>
              <a:gdLst/>
              <a:ahLst/>
              <a:cxnLst/>
              <a:rect l="l" t="t" r="r" b="b"/>
              <a:pathLst>
                <a:path w="11217" h="7672" extrusionOk="0">
                  <a:moveTo>
                    <a:pt x="11216" y="1"/>
                  </a:moveTo>
                  <a:lnTo>
                    <a:pt x="1" y="7671"/>
                  </a:lnTo>
                  <a:cubicBezTo>
                    <a:pt x="233" y="7594"/>
                    <a:pt x="407" y="7594"/>
                    <a:pt x="562" y="7594"/>
                  </a:cubicBezTo>
                  <a:lnTo>
                    <a:pt x="10887" y="485"/>
                  </a:lnTo>
                  <a:cubicBezTo>
                    <a:pt x="10984" y="330"/>
                    <a:pt x="11061" y="175"/>
                    <a:pt x="11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 name="Google Shape;1316;p22"/>
          <p:cNvGrpSpPr/>
          <p:nvPr/>
        </p:nvGrpSpPr>
        <p:grpSpPr>
          <a:xfrm flipH="1">
            <a:off x="4033969" y="4715075"/>
            <a:ext cx="538025" cy="157800"/>
            <a:chOff x="2575325" y="1348650"/>
            <a:chExt cx="538025" cy="157800"/>
          </a:xfrm>
        </p:grpSpPr>
        <p:sp>
          <p:nvSpPr>
            <p:cNvPr id="1317" name="Google Shape;1317;p22"/>
            <p:cNvSpPr/>
            <p:nvPr/>
          </p:nvSpPr>
          <p:spPr>
            <a:xfrm>
              <a:off x="2575325"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22"/>
            <p:cNvSpPr/>
            <p:nvPr/>
          </p:nvSpPr>
          <p:spPr>
            <a:xfrm>
              <a:off x="2765438"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22"/>
            <p:cNvSpPr/>
            <p:nvPr/>
          </p:nvSpPr>
          <p:spPr>
            <a:xfrm>
              <a:off x="2955550"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 name="Google Shape;1320;p22"/>
          <p:cNvGrpSpPr/>
          <p:nvPr/>
        </p:nvGrpSpPr>
        <p:grpSpPr>
          <a:xfrm>
            <a:off x="-390386" y="3475712"/>
            <a:ext cx="925310" cy="943383"/>
            <a:chOff x="595389" y="1761100"/>
            <a:chExt cx="925310" cy="943383"/>
          </a:xfrm>
        </p:grpSpPr>
        <p:cxnSp>
          <p:nvCxnSpPr>
            <p:cNvPr id="1321" name="Google Shape;1321;p22"/>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322" name="Google Shape;1322;p22"/>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323" name="Google Shape;1323;p22"/>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grpSp>
        <p:nvGrpSpPr>
          <p:cNvPr id="1324" name="Google Shape;1324;p22"/>
          <p:cNvGrpSpPr/>
          <p:nvPr/>
        </p:nvGrpSpPr>
        <p:grpSpPr>
          <a:xfrm flipH="1">
            <a:off x="6839420" y="155600"/>
            <a:ext cx="1584577" cy="196549"/>
            <a:chOff x="750197" y="155825"/>
            <a:chExt cx="1584577" cy="196549"/>
          </a:xfrm>
        </p:grpSpPr>
        <p:sp>
          <p:nvSpPr>
            <p:cNvPr id="1325" name="Google Shape;1325;p22"/>
            <p:cNvSpPr/>
            <p:nvPr/>
          </p:nvSpPr>
          <p:spPr>
            <a:xfrm rot="-5400000">
              <a:off x="20937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22"/>
            <p:cNvSpPr/>
            <p:nvPr/>
          </p:nvSpPr>
          <p:spPr>
            <a:xfrm rot="-5400000">
              <a:off x="1915294" y="299855"/>
              <a:ext cx="52930" cy="52107"/>
            </a:xfrm>
            <a:custGeom>
              <a:avLst/>
              <a:gdLst/>
              <a:ahLst/>
              <a:cxnLst/>
              <a:rect l="l" t="t" r="r" b="b"/>
              <a:pathLst>
                <a:path w="1221" h="1202" extrusionOk="0">
                  <a:moveTo>
                    <a:pt x="659" y="1"/>
                  </a:moveTo>
                  <a:cubicBezTo>
                    <a:pt x="252" y="1"/>
                    <a:pt x="0" y="233"/>
                    <a:pt x="0" y="563"/>
                  </a:cubicBezTo>
                  <a:cubicBezTo>
                    <a:pt x="0" y="969"/>
                    <a:pt x="252" y="1202"/>
                    <a:pt x="659" y="1202"/>
                  </a:cubicBezTo>
                  <a:cubicBezTo>
                    <a:pt x="969" y="1202"/>
                    <a:pt x="1221" y="969"/>
                    <a:pt x="1221" y="563"/>
                  </a:cubicBezTo>
                  <a:cubicBezTo>
                    <a:pt x="1221" y="233"/>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22"/>
            <p:cNvSpPr/>
            <p:nvPr/>
          </p:nvSpPr>
          <p:spPr>
            <a:xfrm rot="-5400000">
              <a:off x="1735196" y="297753"/>
              <a:ext cx="52930" cy="56312"/>
            </a:xfrm>
            <a:custGeom>
              <a:avLst/>
              <a:gdLst/>
              <a:ahLst/>
              <a:cxnLst/>
              <a:rect l="l" t="t" r="r" b="b"/>
              <a:pathLst>
                <a:path w="1221" h="1299" extrusionOk="0">
                  <a:moveTo>
                    <a:pt x="659" y="0"/>
                  </a:moveTo>
                  <a:cubicBezTo>
                    <a:pt x="252" y="0"/>
                    <a:pt x="0" y="330"/>
                    <a:pt x="0" y="640"/>
                  </a:cubicBezTo>
                  <a:cubicBezTo>
                    <a:pt x="0" y="969"/>
                    <a:pt x="252" y="1298"/>
                    <a:pt x="659" y="1298"/>
                  </a:cubicBezTo>
                  <a:cubicBezTo>
                    <a:pt x="969" y="1298"/>
                    <a:pt x="1221" y="969"/>
                    <a:pt x="1221" y="640"/>
                  </a:cubicBezTo>
                  <a:cubicBezTo>
                    <a:pt x="1221" y="330"/>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22"/>
            <p:cNvSpPr/>
            <p:nvPr/>
          </p:nvSpPr>
          <p:spPr>
            <a:xfrm rot="-5400000">
              <a:off x="1556334" y="297753"/>
              <a:ext cx="52930" cy="56312"/>
            </a:xfrm>
            <a:custGeom>
              <a:avLst/>
              <a:gdLst/>
              <a:ahLst/>
              <a:cxnLst/>
              <a:rect l="l" t="t" r="r" b="b"/>
              <a:pathLst>
                <a:path w="1221" h="1299" extrusionOk="0">
                  <a:moveTo>
                    <a:pt x="659" y="0"/>
                  </a:moveTo>
                  <a:cubicBezTo>
                    <a:pt x="252" y="0"/>
                    <a:pt x="0" y="330"/>
                    <a:pt x="0" y="659"/>
                  </a:cubicBezTo>
                  <a:cubicBezTo>
                    <a:pt x="0" y="969"/>
                    <a:pt x="252" y="1298"/>
                    <a:pt x="659" y="1298"/>
                  </a:cubicBezTo>
                  <a:cubicBezTo>
                    <a:pt x="969" y="1298"/>
                    <a:pt x="1221" y="969"/>
                    <a:pt x="1221" y="659"/>
                  </a:cubicBezTo>
                  <a:cubicBezTo>
                    <a:pt x="1221" y="330"/>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22"/>
            <p:cNvSpPr/>
            <p:nvPr/>
          </p:nvSpPr>
          <p:spPr>
            <a:xfrm rot="-5400000">
              <a:off x="1378296" y="297753"/>
              <a:ext cx="52930" cy="56312"/>
            </a:xfrm>
            <a:custGeom>
              <a:avLst/>
              <a:gdLst/>
              <a:ahLst/>
              <a:cxnLst/>
              <a:rect l="l" t="t" r="r" b="b"/>
              <a:pathLst>
                <a:path w="1221" h="1299" extrusionOk="0">
                  <a:moveTo>
                    <a:pt x="659" y="1"/>
                  </a:moveTo>
                  <a:cubicBezTo>
                    <a:pt x="252" y="1"/>
                    <a:pt x="0" y="330"/>
                    <a:pt x="0" y="640"/>
                  </a:cubicBezTo>
                  <a:cubicBezTo>
                    <a:pt x="0" y="969"/>
                    <a:pt x="252" y="1299"/>
                    <a:pt x="659" y="1299"/>
                  </a:cubicBezTo>
                  <a:cubicBezTo>
                    <a:pt x="969" y="1299"/>
                    <a:pt x="1221" y="969"/>
                    <a:pt x="1221" y="640"/>
                  </a:cubicBezTo>
                  <a:cubicBezTo>
                    <a:pt x="1221" y="330"/>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22"/>
            <p:cNvSpPr/>
            <p:nvPr/>
          </p:nvSpPr>
          <p:spPr>
            <a:xfrm rot="-5400000">
              <a:off x="1197765" y="299422"/>
              <a:ext cx="52930" cy="52974"/>
            </a:xfrm>
            <a:custGeom>
              <a:avLst/>
              <a:gdLst/>
              <a:ahLst/>
              <a:cxnLst/>
              <a:rect l="l" t="t" r="r" b="b"/>
              <a:pathLst>
                <a:path w="1221" h="1222" extrusionOk="0">
                  <a:moveTo>
                    <a:pt x="659" y="1"/>
                  </a:moveTo>
                  <a:cubicBezTo>
                    <a:pt x="252" y="1"/>
                    <a:pt x="0" y="253"/>
                    <a:pt x="0" y="660"/>
                  </a:cubicBezTo>
                  <a:cubicBezTo>
                    <a:pt x="0" y="970"/>
                    <a:pt x="252" y="1221"/>
                    <a:pt x="659" y="1221"/>
                  </a:cubicBezTo>
                  <a:cubicBezTo>
                    <a:pt x="969" y="1221"/>
                    <a:pt x="1221" y="970"/>
                    <a:pt x="1221" y="660"/>
                  </a:cubicBezTo>
                  <a:cubicBezTo>
                    <a:pt x="1221" y="253"/>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22"/>
            <p:cNvSpPr/>
            <p:nvPr/>
          </p:nvSpPr>
          <p:spPr>
            <a:xfrm rot="-5400000">
              <a:off x="1019336" y="299855"/>
              <a:ext cx="52930" cy="52107"/>
            </a:xfrm>
            <a:custGeom>
              <a:avLst/>
              <a:gdLst/>
              <a:ahLst/>
              <a:cxnLst/>
              <a:rect l="l" t="t" r="r" b="b"/>
              <a:pathLst>
                <a:path w="1221" h="1202" extrusionOk="0">
                  <a:moveTo>
                    <a:pt x="659" y="0"/>
                  </a:moveTo>
                  <a:cubicBezTo>
                    <a:pt x="252" y="0"/>
                    <a:pt x="0" y="233"/>
                    <a:pt x="0" y="640"/>
                  </a:cubicBezTo>
                  <a:cubicBezTo>
                    <a:pt x="0" y="969"/>
                    <a:pt x="252" y="1201"/>
                    <a:pt x="659" y="1201"/>
                  </a:cubicBezTo>
                  <a:cubicBezTo>
                    <a:pt x="969" y="1201"/>
                    <a:pt x="1221" y="969"/>
                    <a:pt x="1221" y="640"/>
                  </a:cubicBezTo>
                  <a:cubicBezTo>
                    <a:pt x="1221" y="233"/>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22"/>
            <p:cNvSpPr/>
            <p:nvPr/>
          </p:nvSpPr>
          <p:spPr>
            <a:xfrm rot="-5400000">
              <a:off x="840886" y="299443"/>
              <a:ext cx="52930" cy="52930"/>
            </a:xfrm>
            <a:custGeom>
              <a:avLst/>
              <a:gdLst/>
              <a:ahLst/>
              <a:cxnLst/>
              <a:rect l="l" t="t" r="r" b="b"/>
              <a:pathLst>
                <a:path w="1221" h="1221" extrusionOk="0">
                  <a:moveTo>
                    <a:pt x="659" y="1"/>
                  </a:moveTo>
                  <a:cubicBezTo>
                    <a:pt x="252" y="1"/>
                    <a:pt x="0" y="252"/>
                    <a:pt x="0" y="582"/>
                  </a:cubicBezTo>
                  <a:cubicBezTo>
                    <a:pt x="0" y="969"/>
                    <a:pt x="252" y="1221"/>
                    <a:pt x="659" y="1221"/>
                  </a:cubicBezTo>
                  <a:cubicBezTo>
                    <a:pt x="969" y="1221"/>
                    <a:pt x="1221" y="969"/>
                    <a:pt x="1221" y="582"/>
                  </a:cubicBezTo>
                  <a:cubicBezTo>
                    <a:pt x="1221" y="252"/>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22"/>
            <p:cNvSpPr/>
            <p:nvPr/>
          </p:nvSpPr>
          <p:spPr>
            <a:xfrm rot="-5400000">
              <a:off x="2181051" y="155825"/>
              <a:ext cx="56312" cy="56312"/>
            </a:xfrm>
            <a:custGeom>
              <a:avLst/>
              <a:gdLst/>
              <a:ahLst/>
              <a:cxnLst/>
              <a:rect l="l" t="t" r="r" b="b"/>
              <a:pathLst>
                <a:path w="1299" h="1299" extrusionOk="0">
                  <a:moveTo>
                    <a:pt x="640" y="1"/>
                  </a:moveTo>
                  <a:cubicBezTo>
                    <a:pt x="330" y="1"/>
                    <a:pt x="0" y="330"/>
                    <a:pt x="0" y="659"/>
                  </a:cubicBezTo>
                  <a:cubicBezTo>
                    <a:pt x="0" y="969"/>
                    <a:pt x="330" y="1299"/>
                    <a:pt x="640" y="1299"/>
                  </a:cubicBezTo>
                  <a:cubicBezTo>
                    <a:pt x="969" y="1299"/>
                    <a:pt x="1298" y="969"/>
                    <a:pt x="1298" y="659"/>
                  </a:cubicBezTo>
                  <a:cubicBezTo>
                    <a:pt x="1298" y="330"/>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2"/>
            <p:cNvSpPr/>
            <p:nvPr/>
          </p:nvSpPr>
          <p:spPr>
            <a:xfrm rot="-5400000">
              <a:off x="2000953"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22"/>
            <p:cNvSpPr/>
            <p:nvPr/>
          </p:nvSpPr>
          <p:spPr>
            <a:xfrm rot="-5400000">
              <a:off x="1822503" y="157515"/>
              <a:ext cx="56312" cy="52930"/>
            </a:xfrm>
            <a:custGeom>
              <a:avLst/>
              <a:gdLst/>
              <a:ahLst/>
              <a:cxnLst/>
              <a:rect l="l" t="t" r="r" b="b"/>
              <a:pathLst>
                <a:path w="1299" h="1221" extrusionOk="0">
                  <a:moveTo>
                    <a:pt x="640" y="0"/>
                  </a:moveTo>
                  <a:cubicBezTo>
                    <a:pt x="330" y="0"/>
                    <a:pt x="0" y="252"/>
                    <a:pt x="0" y="562"/>
                  </a:cubicBezTo>
                  <a:cubicBezTo>
                    <a:pt x="0" y="969"/>
                    <a:pt x="330" y="1221"/>
                    <a:pt x="640" y="1221"/>
                  </a:cubicBezTo>
                  <a:cubicBezTo>
                    <a:pt x="969" y="1221"/>
                    <a:pt x="1298" y="969"/>
                    <a:pt x="1298" y="562"/>
                  </a:cubicBezTo>
                  <a:cubicBezTo>
                    <a:pt x="1298" y="252"/>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2"/>
            <p:cNvSpPr/>
            <p:nvPr/>
          </p:nvSpPr>
          <p:spPr>
            <a:xfrm rot="-5400000">
              <a:off x="1644053" y="157927"/>
              <a:ext cx="56312" cy="52107"/>
            </a:xfrm>
            <a:custGeom>
              <a:avLst/>
              <a:gdLst/>
              <a:ahLst/>
              <a:cxnLst/>
              <a:rect l="l" t="t" r="r" b="b"/>
              <a:pathLst>
                <a:path w="1299" h="1202" extrusionOk="0">
                  <a:moveTo>
                    <a:pt x="640" y="1"/>
                  </a:moveTo>
                  <a:cubicBezTo>
                    <a:pt x="330" y="1"/>
                    <a:pt x="0" y="233"/>
                    <a:pt x="0" y="563"/>
                  </a:cubicBezTo>
                  <a:cubicBezTo>
                    <a:pt x="0" y="969"/>
                    <a:pt x="330" y="1202"/>
                    <a:pt x="640" y="1202"/>
                  </a:cubicBezTo>
                  <a:cubicBezTo>
                    <a:pt x="969" y="1202"/>
                    <a:pt x="1298" y="969"/>
                    <a:pt x="1298" y="563"/>
                  </a:cubicBezTo>
                  <a:cubicBezTo>
                    <a:pt x="1298" y="233"/>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2"/>
            <p:cNvSpPr/>
            <p:nvPr/>
          </p:nvSpPr>
          <p:spPr>
            <a:xfrm rot="-5400000">
              <a:off x="1463955" y="155825"/>
              <a:ext cx="56312" cy="56312"/>
            </a:xfrm>
            <a:custGeom>
              <a:avLst/>
              <a:gdLst/>
              <a:ahLst/>
              <a:cxnLst/>
              <a:rect l="l" t="t" r="r" b="b"/>
              <a:pathLst>
                <a:path w="1299" h="1299" extrusionOk="0">
                  <a:moveTo>
                    <a:pt x="640" y="0"/>
                  </a:moveTo>
                  <a:cubicBezTo>
                    <a:pt x="330" y="0"/>
                    <a:pt x="0" y="330"/>
                    <a:pt x="0" y="640"/>
                  </a:cubicBezTo>
                  <a:cubicBezTo>
                    <a:pt x="0" y="969"/>
                    <a:pt x="330" y="1298"/>
                    <a:pt x="640" y="1298"/>
                  </a:cubicBezTo>
                  <a:cubicBezTo>
                    <a:pt x="969" y="1298"/>
                    <a:pt x="1298" y="969"/>
                    <a:pt x="1298" y="640"/>
                  </a:cubicBezTo>
                  <a:cubicBezTo>
                    <a:pt x="1298" y="330"/>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22"/>
            <p:cNvSpPr/>
            <p:nvPr/>
          </p:nvSpPr>
          <p:spPr>
            <a:xfrm rot="-5400000">
              <a:off x="1285505" y="156237"/>
              <a:ext cx="56312" cy="55488"/>
            </a:xfrm>
            <a:custGeom>
              <a:avLst/>
              <a:gdLst/>
              <a:ahLst/>
              <a:cxnLst/>
              <a:rect l="l" t="t" r="r" b="b"/>
              <a:pathLst>
                <a:path w="1299" h="1280" extrusionOk="0">
                  <a:moveTo>
                    <a:pt x="640" y="1"/>
                  </a:moveTo>
                  <a:cubicBezTo>
                    <a:pt x="330" y="1"/>
                    <a:pt x="0" y="311"/>
                    <a:pt x="0" y="640"/>
                  </a:cubicBezTo>
                  <a:cubicBezTo>
                    <a:pt x="0" y="969"/>
                    <a:pt x="330" y="1279"/>
                    <a:pt x="640" y="1279"/>
                  </a:cubicBezTo>
                  <a:cubicBezTo>
                    <a:pt x="969" y="1279"/>
                    <a:pt x="1298" y="969"/>
                    <a:pt x="1298" y="640"/>
                  </a:cubicBezTo>
                  <a:cubicBezTo>
                    <a:pt x="1298" y="311"/>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22"/>
            <p:cNvSpPr/>
            <p:nvPr/>
          </p:nvSpPr>
          <p:spPr>
            <a:xfrm rot="-5400000">
              <a:off x="1107055" y="155825"/>
              <a:ext cx="56312" cy="56312"/>
            </a:xfrm>
            <a:custGeom>
              <a:avLst/>
              <a:gdLst/>
              <a:ahLst/>
              <a:cxnLst/>
              <a:rect l="l" t="t" r="r" b="b"/>
              <a:pathLst>
                <a:path w="1299" h="1299" extrusionOk="0">
                  <a:moveTo>
                    <a:pt x="640" y="1"/>
                  </a:moveTo>
                  <a:cubicBezTo>
                    <a:pt x="330" y="1"/>
                    <a:pt x="0" y="330"/>
                    <a:pt x="0" y="640"/>
                  </a:cubicBezTo>
                  <a:cubicBezTo>
                    <a:pt x="0" y="970"/>
                    <a:pt x="330" y="1299"/>
                    <a:pt x="640" y="1299"/>
                  </a:cubicBezTo>
                  <a:cubicBezTo>
                    <a:pt x="969" y="1299"/>
                    <a:pt x="1298" y="970"/>
                    <a:pt x="1298" y="640"/>
                  </a:cubicBezTo>
                  <a:cubicBezTo>
                    <a:pt x="1298" y="330"/>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2"/>
            <p:cNvSpPr/>
            <p:nvPr/>
          </p:nvSpPr>
          <p:spPr>
            <a:xfrm rot="-5400000">
              <a:off x="926957"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2"/>
            <p:cNvSpPr/>
            <p:nvPr/>
          </p:nvSpPr>
          <p:spPr>
            <a:xfrm rot="-5400000">
              <a:off x="748507" y="157515"/>
              <a:ext cx="56312" cy="52930"/>
            </a:xfrm>
            <a:custGeom>
              <a:avLst/>
              <a:gdLst/>
              <a:ahLst/>
              <a:cxnLst/>
              <a:rect l="l" t="t" r="r" b="b"/>
              <a:pathLst>
                <a:path w="1299" h="1221" extrusionOk="0">
                  <a:moveTo>
                    <a:pt x="640" y="1"/>
                  </a:moveTo>
                  <a:cubicBezTo>
                    <a:pt x="330" y="1"/>
                    <a:pt x="0" y="252"/>
                    <a:pt x="0" y="562"/>
                  </a:cubicBezTo>
                  <a:cubicBezTo>
                    <a:pt x="0" y="969"/>
                    <a:pt x="330" y="1221"/>
                    <a:pt x="640" y="1221"/>
                  </a:cubicBezTo>
                  <a:cubicBezTo>
                    <a:pt x="969" y="1221"/>
                    <a:pt x="1298" y="969"/>
                    <a:pt x="1298" y="562"/>
                  </a:cubicBezTo>
                  <a:cubicBezTo>
                    <a:pt x="1298" y="252"/>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2"/>
            <p:cNvSpPr/>
            <p:nvPr/>
          </p:nvSpPr>
          <p:spPr>
            <a:xfrm rot="-5400000">
              <a:off x="22818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 name="Google Shape;1343;p22"/>
          <p:cNvGrpSpPr/>
          <p:nvPr/>
        </p:nvGrpSpPr>
        <p:grpSpPr>
          <a:xfrm flipH="1">
            <a:off x="8437982" y="540000"/>
            <a:ext cx="925310" cy="943383"/>
            <a:chOff x="595389" y="1761100"/>
            <a:chExt cx="925310" cy="943383"/>
          </a:xfrm>
        </p:grpSpPr>
        <p:cxnSp>
          <p:nvCxnSpPr>
            <p:cNvPr id="1344" name="Google Shape;1344;p22"/>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345" name="Google Shape;1345;p22"/>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346" name="Google Shape;1346;p22"/>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grpSp>
        <p:nvGrpSpPr>
          <p:cNvPr id="1347" name="Google Shape;1347;p22"/>
          <p:cNvGrpSpPr/>
          <p:nvPr/>
        </p:nvGrpSpPr>
        <p:grpSpPr>
          <a:xfrm flipH="1">
            <a:off x="1488237" y="-750962"/>
            <a:ext cx="1656312" cy="1660374"/>
            <a:chOff x="2929375" y="236175"/>
            <a:chExt cx="805325" cy="807300"/>
          </a:xfrm>
        </p:grpSpPr>
        <p:sp>
          <p:nvSpPr>
            <p:cNvPr id="1348" name="Google Shape;1348;p22"/>
            <p:cNvSpPr/>
            <p:nvPr/>
          </p:nvSpPr>
          <p:spPr>
            <a:xfrm>
              <a:off x="2986025" y="241975"/>
              <a:ext cx="280400" cy="191800"/>
            </a:xfrm>
            <a:custGeom>
              <a:avLst/>
              <a:gdLst/>
              <a:ahLst/>
              <a:cxnLst/>
              <a:rect l="l" t="t" r="r" b="b"/>
              <a:pathLst>
                <a:path w="11216" h="7672" extrusionOk="0">
                  <a:moveTo>
                    <a:pt x="11216" y="1"/>
                  </a:moveTo>
                  <a:cubicBezTo>
                    <a:pt x="10964" y="1"/>
                    <a:pt x="10809" y="98"/>
                    <a:pt x="10577" y="98"/>
                  </a:cubicBezTo>
                  <a:lnTo>
                    <a:pt x="310" y="7110"/>
                  </a:lnTo>
                  <a:cubicBezTo>
                    <a:pt x="233" y="7265"/>
                    <a:pt x="155" y="7439"/>
                    <a:pt x="0" y="7672"/>
                  </a:cubicBezTo>
                  <a:lnTo>
                    <a:pt x="112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22"/>
            <p:cNvSpPr/>
            <p:nvPr/>
          </p:nvSpPr>
          <p:spPr>
            <a:xfrm>
              <a:off x="2951650" y="236175"/>
              <a:ext cx="395650" cy="270250"/>
            </a:xfrm>
            <a:custGeom>
              <a:avLst/>
              <a:gdLst/>
              <a:ahLst/>
              <a:cxnLst/>
              <a:rect l="l" t="t" r="r" b="b"/>
              <a:pathLst>
                <a:path w="15826" h="10810" extrusionOk="0">
                  <a:moveTo>
                    <a:pt x="15341" y="1"/>
                  </a:moveTo>
                  <a:lnTo>
                    <a:pt x="155" y="10402"/>
                  </a:lnTo>
                  <a:cubicBezTo>
                    <a:pt x="155" y="10499"/>
                    <a:pt x="78" y="10654"/>
                    <a:pt x="0" y="10809"/>
                  </a:cubicBezTo>
                  <a:lnTo>
                    <a:pt x="158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22"/>
            <p:cNvSpPr/>
            <p:nvPr/>
          </p:nvSpPr>
          <p:spPr>
            <a:xfrm>
              <a:off x="2935650" y="241975"/>
              <a:ext cx="472175" cy="324975"/>
            </a:xfrm>
            <a:custGeom>
              <a:avLst/>
              <a:gdLst/>
              <a:ahLst/>
              <a:cxnLst/>
              <a:rect l="l" t="t" r="r" b="b"/>
              <a:pathLst>
                <a:path w="18887" h="12999" extrusionOk="0">
                  <a:moveTo>
                    <a:pt x="18558" y="1"/>
                  </a:moveTo>
                  <a:lnTo>
                    <a:pt x="78" y="12689"/>
                  </a:lnTo>
                  <a:cubicBezTo>
                    <a:pt x="78" y="12766"/>
                    <a:pt x="78" y="12844"/>
                    <a:pt x="1" y="12999"/>
                  </a:cubicBezTo>
                  <a:lnTo>
                    <a:pt x="18887" y="98"/>
                  </a:lnTo>
                  <a:cubicBezTo>
                    <a:pt x="18790" y="1"/>
                    <a:pt x="18713" y="1"/>
                    <a:pt x="185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22"/>
            <p:cNvSpPr/>
            <p:nvPr/>
          </p:nvSpPr>
          <p:spPr>
            <a:xfrm>
              <a:off x="2929375" y="254100"/>
              <a:ext cx="530750" cy="367575"/>
            </a:xfrm>
            <a:custGeom>
              <a:avLst/>
              <a:gdLst/>
              <a:ahLst/>
              <a:cxnLst/>
              <a:rect l="l" t="t" r="r" b="b"/>
              <a:pathLst>
                <a:path w="21230" h="14703" extrusionOk="0">
                  <a:moveTo>
                    <a:pt x="20978" y="0"/>
                  </a:moveTo>
                  <a:lnTo>
                    <a:pt x="77" y="14373"/>
                  </a:lnTo>
                  <a:cubicBezTo>
                    <a:pt x="77" y="14451"/>
                    <a:pt x="0" y="14528"/>
                    <a:pt x="0" y="14702"/>
                  </a:cubicBezTo>
                  <a:lnTo>
                    <a:pt x="21230" y="97"/>
                  </a:lnTo>
                  <a:cubicBezTo>
                    <a:pt x="21152" y="97"/>
                    <a:pt x="21075" y="97"/>
                    <a:pt x="209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22"/>
            <p:cNvSpPr/>
            <p:nvPr/>
          </p:nvSpPr>
          <p:spPr>
            <a:xfrm>
              <a:off x="2929375" y="272500"/>
              <a:ext cx="577250" cy="397600"/>
            </a:xfrm>
            <a:custGeom>
              <a:avLst/>
              <a:gdLst/>
              <a:ahLst/>
              <a:cxnLst/>
              <a:rect l="l" t="t" r="r" b="b"/>
              <a:pathLst>
                <a:path w="23090" h="15904" extrusionOk="0">
                  <a:moveTo>
                    <a:pt x="22838" y="0"/>
                  </a:moveTo>
                  <a:lnTo>
                    <a:pt x="0" y="15574"/>
                  </a:lnTo>
                  <a:cubicBezTo>
                    <a:pt x="77" y="15729"/>
                    <a:pt x="77" y="15826"/>
                    <a:pt x="77" y="15903"/>
                  </a:cubicBezTo>
                  <a:lnTo>
                    <a:pt x="23089" y="155"/>
                  </a:lnTo>
                  <a:cubicBezTo>
                    <a:pt x="23012" y="78"/>
                    <a:pt x="22915" y="78"/>
                    <a:pt x="228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2"/>
            <p:cNvSpPr/>
            <p:nvPr/>
          </p:nvSpPr>
          <p:spPr>
            <a:xfrm>
              <a:off x="2935650" y="294775"/>
              <a:ext cx="611175" cy="421825"/>
            </a:xfrm>
            <a:custGeom>
              <a:avLst/>
              <a:gdLst/>
              <a:ahLst/>
              <a:cxnLst/>
              <a:rect l="l" t="t" r="r" b="b"/>
              <a:pathLst>
                <a:path w="24447" h="16873" extrusionOk="0">
                  <a:moveTo>
                    <a:pt x="24214" y="0"/>
                  </a:moveTo>
                  <a:lnTo>
                    <a:pt x="1" y="16543"/>
                  </a:lnTo>
                  <a:cubicBezTo>
                    <a:pt x="1" y="16620"/>
                    <a:pt x="1" y="16698"/>
                    <a:pt x="78" y="16872"/>
                  </a:cubicBezTo>
                  <a:lnTo>
                    <a:pt x="24446" y="155"/>
                  </a:lnTo>
                  <a:cubicBezTo>
                    <a:pt x="24369" y="78"/>
                    <a:pt x="24291" y="0"/>
                    <a:pt x="242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2"/>
            <p:cNvSpPr/>
            <p:nvPr/>
          </p:nvSpPr>
          <p:spPr>
            <a:xfrm>
              <a:off x="2945350" y="318975"/>
              <a:ext cx="637775" cy="439750"/>
            </a:xfrm>
            <a:custGeom>
              <a:avLst/>
              <a:gdLst/>
              <a:ahLst/>
              <a:cxnLst/>
              <a:rect l="l" t="t" r="r" b="b"/>
              <a:pathLst>
                <a:path w="25511" h="17590" extrusionOk="0">
                  <a:moveTo>
                    <a:pt x="25279" y="1"/>
                  </a:moveTo>
                  <a:lnTo>
                    <a:pt x="0" y="17357"/>
                  </a:lnTo>
                  <a:cubicBezTo>
                    <a:pt x="0" y="17434"/>
                    <a:pt x="97" y="17512"/>
                    <a:pt x="97" y="17589"/>
                  </a:cubicBezTo>
                  <a:lnTo>
                    <a:pt x="25511" y="156"/>
                  </a:lnTo>
                  <a:cubicBezTo>
                    <a:pt x="25434" y="78"/>
                    <a:pt x="25356" y="78"/>
                    <a:pt x="252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22"/>
            <p:cNvSpPr/>
            <p:nvPr/>
          </p:nvSpPr>
          <p:spPr>
            <a:xfrm>
              <a:off x="2959875" y="347075"/>
              <a:ext cx="655700" cy="449900"/>
            </a:xfrm>
            <a:custGeom>
              <a:avLst/>
              <a:gdLst/>
              <a:ahLst/>
              <a:cxnLst/>
              <a:rect l="l" t="t" r="r" b="b"/>
              <a:pathLst>
                <a:path w="26228" h="17996" extrusionOk="0">
                  <a:moveTo>
                    <a:pt x="25976" y="0"/>
                  </a:moveTo>
                  <a:lnTo>
                    <a:pt x="0" y="17763"/>
                  </a:lnTo>
                  <a:cubicBezTo>
                    <a:pt x="0" y="17841"/>
                    <a:pt x="78" y="17918"/>
                    <a:pt x="78" y="17996"/>
                  </a:cubicBezTo>
                  <a:lnTo>
                    <a:pt x="26228" y="155"/>
                  </a:lnTo>
                  <a:cubicBezTo>
                    <a:pt x="26150" y="78"/>
                    <a:pt x="26053" y="0"/>
                    <a:pt x="259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22"/>
            <p:cNvSpPr/>
            <p:nvPr/>
          </p:nvSpPr>
          <p:spPr>
            <a:xfrm>
              <a:off x="2977800" y="377575"/>
              <a:ext cx="663925" cy="457650"/>
            </a:xfrm>
            <a:custGeom>
              <a:avLst/>
              <a:gdLst/>
              <a:ahLst/>
              <a:cxnLst/>
              <a:rect l="l" t="t" r="r" b="b"/>
              <a:pathLst>
                <a:path w="26557" h="18306" extrusionOk="0">
                  <a:moveTo>
                    <a:pt x="26402" y="1"/>
                  </a:moveTo>
                  <a:lnTo>
                    <a:pt x="0" y="18073"/>
                  </a:lnTo>
                  <a:cubicBezTo>
                    <a:pt x="0" y="18151"/>
                    <a:pt x="78" y="18228"/>
                    <a:pt x="78" y="18306"/>
                  </a:cubicBezTo>
                  <a:lnTo>
                    <a:pt x="26557" y="156"/>
                  </a:lnTo>
                  <a:cubicBezTo>
                    <a:pt x="26557" y="78"/>
                    <a:pt x="26479" y="1"/>
                    <a:pt x="264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2"/>
            <p:cNvSpPr/>
            <p:nvPr/>
          </p:nvSpPr>
          <p:spPr>
            <a:xfrm>
              <a:off x="2998125" y="409550"/>
              <a:ext cx="669750" cy="460075"/>
            </a:xfrm>
            <a:custGeom>
              <a:avLst/>
              <a:gdLst/>
              <a:ahLst/>
              <a:cxnLst/>
              <a:rect l="l" t="t" r="r" b="b"/>
              <a:pathLst>
                <a:path w="26790" h="18403" extrusionOk="0">
                  <a:moveTo>
                    <a:pt x="26635" y="0"/>
                  </a:moveTo>
                  <a:lnTo>
                    <a:pt x="1" y="18170"/>
                  </a:lnTo>
                  <a:cubicBezTo>
                    <a:pt x="78" y="18247"/>
                    <a:pt x="78" y="18247"/>
                    <a:pt x="78" y="18325"/>
                  </a:cubicBezTo>
                  <a:lnTo>
                    <a:pt x="156" y="18402"/>
                  </a:lnTo>
                  <a:lnTo>
                    <a:pt x="26790" y="174"/>
                  </a:lnTo>
                  <a:cubicBezTo>
                    <a:pt x="26712" y="174"/>
                    <a:pt x="26712" y="78"/>
                    <a:pt x="26712" y="78"/>
                  </a:cubicBezTo>
                  <a:lnTo>
                    <a:pt x="2663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2"/>
            <p:cNvSpPr/>
            <p:nvPr/>
          </p:nvSpPr>
          <p:spPr>
            <a:xfrm>
              <a:off x="3022350" y="443925"/>
              <a:ext cx="665875" cy="458125"/>
            </a:xfrm>
            <a:custGeom>
              <a:avLst/>
              <a:gdLst/>
              <a:ahLst/>
              <a:cxnLst/>
              <a:rect l="l" t="t" r="r" b="b"/>
              <a:pathLst>
                <a:path w="26635" h="18325" extrusionOk="0">
                  <a:moveTo>
                    <a:pt x="26557" y="0"/>
                  </a:moveTo>
                  <a:lnTo>
                    <a:pt x="0" y="18170"/>
                  </a:lnTo>
                  <a:cubicBezTo>
                    <a:pt x="78" y="18247"/>
                    <a:pt x="155" y="18247"/>
                    <a:pt x="155" y="18325"/>
                  </a:cubicBezTo>
                  <a:lnTo>
                    <a:pt x="26634" y="252"/>
                  </a:lnTo>
                  <a:cubicBezTo>
                    <a:pt x="26634" y="155"/>
                    <a:pt x="26557" y="78"/>
                    <a:pt x="265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22"/>
            <p:cNvSpPr/>
            <p:nvPr/>
          </p:nvSpPr>
          <p:spPr>
            <a:xfrm>
              <a:off x="3050425" y="480250"/>
              <a:ext cx="655725" cy="451825"/>
            </a:xfrm>
            <a:custGeom>
              <a:avLst/>
              <a:gdLst/>
              <a:ahLst/>
              <a:cxnLst/>
              <a:rect l="l" t="t" r="r" b="b"/>
              <a:pathLst>
                <a:path w="26229" h="18073" extrusionOk="0">
                  <a:moveTo>
                    <a:pt x="26151" y="0"/>
                  </a:moveTo>
                  <a:lnTo>
                    <a:pt x="1" y="17918"/>
                  </a:lnTo>
                  <a:cubicBezTo>
                    <a:pt x="78" y="17995"/>
                    <a:pt x="156" y="17995"/>
                    <a:pt x="252" y="18073"/>
                  </a:cubicBezTo>
                  <a:lnTo>
                    <a:pt x="26228" y="252"/>
                  </a:lnTo>
                  <a:cubicBezTo>
                    <a:pt x="26228" y="155"/>
                    <a:pt x="26151" y="78"/>
                    <a:pt x="261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22"/>
            <p:cNvSpPr/>
            <p:nvPr/>
          </p:nvSpPr>
          <p:spPr>
            <a:xfrm>
              <a:off x="3082875" y="520425"/>
              <a:ext cx="637300" cy="440225"/>
            </a:xfrm>
            <a:custGeom>
              <a:avLst/>
              <a:gdLst/>
              <a:ahLst/>
              <a:cxnLst/>
              <a:rect l="l" t="t" r="r" b="b"/>
              <a:pathLst>
                <a:path w="25492" h="17609" extrusionOk="0">
                  <a:moveTo>
                    <a:pt x="25414" y="1"/>
                  </a:moveTo>
                  <a:lnTo>
                    <a:pt x="0" y="17434"/>
                  </a:lnTo>
                  <a:cubicBezTo>
                    <a:pt x="78" y="17434"/>
                    <a:pt x="155" y="17531"/>
                    <a:pt x="233" y="17609"/>
                  </a:cubicBezTo>
                  <a:lnTo>
                    <a:pt x="25492" y="253"/>
                  </a:lnTo>
                  <a:cubicBezTo>
                    <a:pt x="25492" y="175"/>
                    <a:pt x="25414" y="98"/>
                    <a:pt x="254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22"/>
            <p:cNvSpPr/>
            <p:nvPr/>
          </p:nvSpPr>
          <p:spPr>
            <a:xfrm>
              <a:off x="3119200" y="563050"/>
              <a:ext cx="611150" cy="421825"/>
            </a:xfrm>
            <a:custGeom>
              <a:avLst/>
              <a:gdLst/>
              <a:ahLst/>
              <a:cxnLst/>
              <a:rect l="l" t="t" r="r" b="b"/>
              <a:pathLst>
                <a:path w="24446" h="16873" extrusionOk="0">
                  <a:moveTo>
                    <a:pt x="24368" y="1"/>
                  </a:moveTo>
                  <a:lnTo>
                    <a:pt x="0" y="16698"/>
                  </a:lnTo>
                  <a:cubicBezTo>
                    <a:pt x="78" y="16795"/>
                    <a:pt x="155" y="16795"/>
                    <a:pt x="233" y="16872"/>
                  </a:cubicBezTo>
                  <a:lnTo>
                    <a:pt x="24446" y="233"/>
                  </a:lnTo>
                  <a:cubicBezTo>
                    <a:pt x="24446" y="156"/>
                    <a:pt x="24368" y="78"/>
                    <a:pt x="243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22"/>
            <p:cNvSpPr/>
            <p:nvPr/>
          </p:nvSpPr>
          <p:spPr>
            <a:xfrm>
              <a:off x="3159375" y="609550"/>
              <a:ext cx="575325" cy="397600"/>
            </a:xfrm>
            <a:custGeom>
              <a:avLst/>
              <a:gdLst/>
              <a:ahLst/>
              <a:cxnLst/>
              <a:rect l="l" t="t" r="r" b="b"/>
              <a:pathLst>
                <a:path w="23013" h="15904" extrusionOk="0">
                  <a:moveTo>
                    <a:pt x="23013" y="0"/>
                  </a:moveTo>
                  <a:lnTo>
                    <a:pt x="1" y="15729"/>
                  </a:lnTo>
                  <a:cubicBezTo>
                    <a:pt x="78" y="15806"/>
                    <a:pt x="156" y="15806"/>
                    <a:pt x="253" y="15903"/>
                  </a:cubicBezTo>
                  <a:lnTo>
                    <a:pt x="23013" y="233"/>
                  </a:lnTo>
                  <a:lnTo>
                    <a:pt x="230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22"/>
            <p:cNvSpPr/>
            <p:nvPr/>
          </p:nvSpPr>
          <p:spPr>
            <a:xfrm>
              <a:off x="3203925" y="657975"/>
              <a:ext cx="530775" cy="365150"/>
            </a:xfrm>
            <a:custGeom>
              <a:avLst/>
              <a:gdLst/>
              <a:ahLst/>
              <a:cxnLst/>
              <a:rect l="l" t="t" r="r" b="b"/>
              <a:pathLst>
                <a:path w="21231" h="14606" extrusionOk="0">
                  <a:moveTo>
                    <a:pt x="21231" y="0"/>
                  </a:moveTo>
                  <a:lnTo>
                    <a:pt x="1" y="14528"/>
                  </a:lnTo>
                  <a:cubicBezTo>
                    <a:pt x="156" y="14606"/>
                    <a:pt x="233" y="14606"/>
                    <a:pt x="311" y="14606"/>
                  </a:cubicBezTo>
                  <a:lnTo>
                    <a:pt x="21231" y="310"/>
                  </a:lnTo>
                  <a:lnTo>
                    <a:pt x="212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2"/>
            <p:cNvSpPr/>
            <p:nvPr/>
          </p:nvSpPr>
          <p:spPr>
            <a:xfrm>
              <a:off x="3256225" y="712200"/>
              <a:ext cx="472200" cy="324975"/>
            </a:xfrm>
            <a:custGeom>
              <a:avLst/>
              <a:gdLst/>
              <a:ahLst/>
              <a:cxnLst/>
              <a:rect l="l" t="t" r="r" b="b"/>
              <a:pathLst>
                <a:path w="18888" h="12999" extrusionOk="0">
                  <a:moveTo>
                    <a:pt x="18887" y="1"/>
                  </a:moveTo>
                  <a:lnTo>
                    <a:pt x="1" y="12921"/>
                  </a:lnTo>
                  <a:cubicBezTo>
                    <a:pt x="156" y="12921"/>
                    <a:pt x="253" y="12998"/>
                    <a:pt x="408" y="12998"/>
                  </a:cubicBezTo>
                  <a:lnTo>
                    <a:pt x="18887" y="330"/>
                  </a:lnTo>
                  <a:lnTo>
                    <a:pt x="1888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2"/>
            <p:cNvSpPr/>
            <p:nvPr/>
          </p:nvSpPr>
          <p:spPr>
            <a:xfrm>
              <a:off x="3318700" y="772750"/>
              <a:ext cx="393725" cy="270725"/>
            </a:xfrm>
            <a:custGeom>
              <a:avLst/>
              <a:gdLst/>
              <a:ahLst/>
              <a:cxnLst/>
              <a:rect l="l" t="t" r="r" b="b"/>
              <a:pathLst>
                <a:path w="15749" h="10829" extrusionOk="0">
                  <a:moveTo>
                    <a:pt x="15749" y="0"/>
                  </a:moveTo>
                  <a:lnTo>
                    <a:pt x="1" y="10828"/>
                  </a:lnTo>
                  <a:lnTo>
                    <a:pt x="485" y="10828"/>
                  </a:lnTo>
                  <a:lnTo>
                    <a:pt x="15671" y="407"/>
                  </a:lnTo>
                  <a:cubicBezTo>
                    <a:pt x="15671" y="252"/>
                    <a:pt x="15749" y="174"/>
                    <a:pt x="157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2"/>
            <p:cNvSpPr/>
            <p:nvPr/>
          </p:nvSpPr>
          <p:spPr>
            <a:xfrm>
              <a:off x="3399575" y="845375"/>
              <a:ext cx="280425" cy="191800"/>
            </a:xfrm>
            <a:custGeom>
              <a:avLst/>
              <a:gdLst/>
              <a:ahLst/>
              <a:cxnLst/>
              <a:rect l="l" t="t" r="r" b="b"/>
              <a:pathLst>
                <a:path w="11217" h="7672" extrusionOk="0">
                  <a:moveTo>
                    <a:pt x="11216" y="1"/>
                  </a:moveTo>
                  <a:lnTo>
                    <a:pt x="1" y="7671"/>
                  </a:lnTo>
                  <a:cubicBezTo>
                    <a:pt x="233" y="7594"/>
                    <a:pt x="407" y="7594"/>
                    <a:pt x="562" y="7594"/>
                  </a:cubicBezTo>
                  <a:lnTo>
                    <a:pt x="10887" y="485"/>
                  </a:lnTo>
                  <a:cubicBezTo>
                    <a:pt x="10984" y="330"/>
                    <a:pt x="11061" y="175"/>
                    <a:pt x="11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ext 2">
  <p:cSld name="CUSTOM_9_1_1">
    <p:spTree>
      <p:nvGrpSpPr>
        <p:cNvPr id="1" name="Shape 1367"/>
        <p:cNvGrpSpPr/>
        <p:nvPr/>
      </p:nvGrpSpPr>
      <p:grpSpPr>
        <a:xfrm>
          <a:off x="0" y="0"/>
          <a:ext cx="0" cy="0"/>
          <a:chOff x="0" y="0"/>
          <a:chExt cx="0" cy="0"/>
        </a:xfrm>
      </p:grpSpPr>
      <p:pic>
        <p:nvPicPr>
          <p:cNvPr id="1368" name="Google Shape;1368;p23"/>
          <p:cNvPicPr preferRelativeResize="0"/>
          <p:nvPr/>
        </p:nvPicPr>
        <p:blipFill>
          <a:blip r:embed="rId2">
            <a:alphaModFix/>
          </a:blip>
          <a:stretch>
            <a:fillRect/>
          </a:stretch>
        </p:blipFill>
        <p:spPr>
          <a:xfrm rot="-5400000">
            <a:off x="1993300" y="-1993300"/>
            <a:ext cx="5152625" cy="9139226"/>
          </a:xfrm>
          <a:prstGeom prst="rect">
            <a:avLst/>
          </a:prstGeom>
          <a:noFill/>
          <a:ln>
            <a:noFill/>
          </a:ln>
        </p:spPr>
      </p:pic>
      <p:grpSp>
        <p:nvGrpSpPr>
          <p:cNvPr id="1369" name="Google Shape;1369;p23"/>
          <p:cNvGrpSpPr/>
          <p:nvPr/>
        </p:nvGrpSpPr>
        <p:grpSpPr>
          <a:xfrm>
            <a:off x="-316455" y="3886388"/>
            <a:ext cx="1656312" cy="1660374"/>
            <a:chOff x="2929375" y="236175"/>
            <a:chExt cx="805325" cy="807300"/>
          </a:xfrm>
        </p:grpSpPr>
        <p:sp>
          <p:nvSpPr>
            <p:cNvPr id="1370" name="Google Shape;1370;p23"/>
            <p:cNvSpPr/>
            <p:nvPr/>
          </p:nvSpPr>
          <p:spPr>
            <a:xfrm>
              <a:off x="2986025" y="241975"/>
              <a:ext cx="280400" cy="191800"/>
            </a:xfrm>
            <a:custGeom>
              <a:avLst/>
              <a:gdLst/>
              <a:ahLst/>
              <a:cxnLst/>
              <a:rect l="l" t="t" r="r" b="b"/>
              <a:pathLst>
                <a:path w="11216" h="7672" extrusionOk="0">
                  <a:moveTo>
                    <a:pt x="11216" y="1"/>
                  </a:moveTo>
                  <a:cubicBezTo>
                    <a:pt x="10964" y="1"/>
                    <a:pt x="10809" y="98"/>
                    <a:pt x="10577" y="98"/>
                  </a:cubicBezTo>
                  <a:lnTo>
                    <a:pt x="310" y="7110"/>
                  </a:lnTo>
                  <a:cubicBezTo>
                    <a:pt x="233" y="7265"/>
                    <a:pt x="155" y="7439"/>
                    <a:pt x="0" y="7672"/>
                  </a:cubicBezTo>
                  <a:lnTo>
                    <a:pt x="112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3"/>
            <p:cNvSpPr/>
            <p:nvPr/>
          </p:nvSpPr>
          <p:spPr>
            <a:xfrm>
              <a:off x="2951650" y="236175"/>
              <a:ext cx="395650" cy="270250"/>
            </a:xfrm>
            <a:custGeom>
              <a:avLst/>
              <a:gdLst/>
              <a:ahLst/>
              <a:cxnLst/>
              <a:rect l="l" t="t" r="r" b="b"/>
              <a:pathLst>
                <a:path w="15826" h="10810" extrusionOk="0">
                  <a:moveTo>
                    <a:pt x="15341" y="1"/>
                  </a:moveTo>
                  <a:lnTo>
                    <a:pt x="155" y="10402"/>
                  </a:lnTo>
                  <a:cubicBezTo>
                    <a:pt x="155" y="10499"/>
                    <a:pt x="78" y="10654"/>
                    <a:pt x="0" y="10809"/>
                  </a:cubicBezTo>
                  <a:lnTo>
                    <a:pt x="158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3"/>
            <p:cNvSpPr/>
            <p:nvPr/>
          </p:nvSpPr>
          <p:spPr>
            <a:xfrm>
              <a:off x="2935650" y="241975"/>
              <a:ext cx="472175" cy="324975"/>
            </a:xfrm>
            <a:custGeom>
              <a:avLst/>
              <a:gdLst/>
              <a:ahLst/>
              <a:cxnLst/>
              <a:rect l="l" t="t" r="r" b="b"/>
              <a:pathLst>
                <a:path w="18887" h="12999" extrusionOk="0">
                  <a:moveTo>
                    <a:pt x="18558" y="1"/>
                  </a:moveTo>
                  <a:lnTo>
                    <a:pt x="78" y="12689"/>
                  </a:lnTo>
                  <a:cubicBezTo>
                    <a:pt x="78" y="12766"/>
                    <a:pt x="78" y="12844"/>
                    <a:pt x="1" y="12999"/>
                  </a:cubicBezTo>
                  <a:lnTo>
                    <a:pt x="18887" y="98"/>
                  </a:lnTo>
                  <a:cubicBezTo>
                    <a:pt x="18790" y="1"/>
                    <a:pt x="18713" y="1"/>
                    <a:pt x="185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3"/>
            <p:cNvSpPr/>
            <p:nvPr/>
          </p:nvSpPr>
          <p:spPr>
            <a:xfrm>
              <a:off x="2929375" y="254100"/>
              <a:ext cx="530750" cy="367575"/>
            </a:xfrm>
            <a:custGeom>
              <a:avLst/>
              <a:gdLst/>
              <a:ahLst/>
              <a:cxnLst/>
              <a:rect l="l" t="t" r="r" b="b"/>
              <a:pathLst>
                <a:path w="21230" h="14703" extrusionOk="0">
                  <a:moveTo>
                    <a:pt x="20978" y="0"/>
                  </a:moveTo>
                  <a:lnTo>
                    <a:pt x="77" y="14373"/>
                  </a:lnTo>
                  <a:cubicBezTo>
                    <a:pt x="77" y="14451"/>
                    <a:pt x="0" y="14528"/>
                    <a:pt x="0" y="14702"/>
                  </a:cubicBezTo>
                  <a:lnTo>
                    <a:pt x="21230" y="97"/>
                  </a:lnTo>
                  <a:cubicBezTo>
                    <a:pt x="21152" y="97"/>
                    <a:pt x="21075" y="97"/>
                    <a:pt x="209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23"/>
            <p:cNvSpPr/>
            <p:nvPr/>
          </p:nvSpPr>
          <p:spPr>
            <a:xfrm>
              <a:off x="2929375" y="272500"/>
              <a:ext cx="577250" cy="397600"/>
            </a:xfrm>
            <a:custGeom>
              <a:avLst/>
              <a:gdLst/>
              <a:ahLst/>
              <a:cxnLst/>
              <a:rect l="l" t="t" r="r" b="b"/>
              <a:pathLst>
                <a:path w="23090" h="15904" extrusionOk="0">
                  <a:moveTo>
                    <a:pt x="22838" y="0"/>
                  </a:moveTo>
                  <a:lnTo>
                    <a:pt x="0" y="15574"/>
                  </a:lnTo>
                  <a:cubicBezTo>
                    <a:pt x="77" y="15729"/>
                    <a:pt x="77" y="15826"/>
                    <a:pt x="77" y="15903"/>
                  </a:cubicBezTo>
                  <a:lnTo>
                    <a:pt x="23089" y="155"/>
                  </a:lnTo>
                  <a:cubicBezTo>
                    <a:pt x="23012" y="78"/>
                    <a:pt x="22915" y="78"/>
                    <a:pt x="228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23"/>
            <p:cNvSpPr/>
            <p:nvPr/>
          </p:nvSpPr>
          <p:spPr>
            <a:xfrm>
              <a:off x="2935650" y="294775"/>
              <a:ext cx="611175" cy="421825"/>
            </a:xfrm>
            <a:custGeom>
              <a:avLst/>
              <a:gdLst/>
              <a:ahLst/>
              <a:cxnLst/>
              <a:rect l="l" t="t" r="r" b="b"/>
              <a:pathLst>
                <a:path w="24447" h="16873" extrusionOk="0">
                  <a:moveTo>
                    <a:pt x="24214" y="0"/>
                  </a:moveTo>
                  <a:lnTo>
                    <a:pt x="1" y="16543"/>
                  </a:lnTo>
                  <a:cubicBezTo>
                    <a:pt x="1" y="16620"/>
                    <a:pt x="1" y="16698"/>
                    <a:pt x="78" y="16872"/>
                  </a:cubicBezTo>
                  <a:lnTo>
                    <a:pt x="24446" y="155"/>
                  </a:lnTo>
                  <a:cubicBezTo>
                    <a:pt x="24369" y="78"/>
                    <a:pt x="24291" y="0"/>
                    <a:pt x="242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3"/>
            <p:cNvSpPr/>
            <p:nvPr/>
          </p:nvSpPr>
          <p:spPr>
            <a:xfrm>
              <a:off x="2945350" y="318975"/>
              <a:ext cx="637775" cy="439750"/>
            </a:xfrm>
            <a:custGeom>
              <a:avLst/>
              <a:gdLst/>
              <a:ahLst/>
              <a:cxnLst/>
              <a:rect l="l" t="t" r="r" b="b"/>
              <a:pathLst>
                <a:path w="25511" h="17590" extrusionOk="0">
                  <a:moveTo>
                    <a:pt x="25279" y="1"/>
                  </a:moveTo>
                  <a:lnTo>
                    <a:pt x="0" y="17357"/>
                  </a:lnTo>
                  <a:cubicBezTo>
                    <a:pt x="0" y="17434"/>
                    <a:pt x="97" y="17512"/>
                    <a:pt x="97" y="17589"/>
                  </a:cubicBezTo>
                  <a:lnTo>
                    <a:pt x="25511" y="156"/>
                  </a:lnTo>
                  <a:cubicBezTo>
                    <a:pt x="25434" y="78"/>
                    <a:pt x="25356" y="78"/>
                    <a:pt x="252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3"/>
            <p:cNvSpPr/>
            <p:nvPr/>
          </p:nvSpPr>
          <p:spPr>
            <a:xfrm>
              <a:off x="2959875" y="347075"/>
              <a:ext cx="655700" cy="449900"/>
            </a:xfrm>
            <a:custGeom>
              <a:avLst/>
              <a:gdLst/>
              <a:ahLst/>
              <a:cxnLst/>
              <a:rect l="l" t="t" r="r" b="b"/>
              <a:pathLst>
                <a:path w="26228" h="17996" extrusionOk="0">
                  <a:moveTo>
                    <a:pt x="25976" y="0"/>
                  </a:moveTo>
                  <a:lnTo>
                    <a:pt x="0" y="17763"/>
                  </a:lnTo>
                  <a:cubicBezTo>
                    <a:pt x="0" y="17841"/>
                    <a:pt x="78" y="17918"/>
                    <a:pt x="78" y="17996"/>
                  </a:cubicBezTo>
                  <a:lnTo>
                    <a:pt x="26228" y="155"/>
                  </a:lnTo>
                  <a:cubicBezTo>
                    <a:pt x="26150" y="78"/>
                    <a:pt x="26053" y="0"/>
                    <a:pt x="259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23"/>
            <p:cNvSpPr/>
            <p:nvPr/>
          </p:nvSpPr>
          <p:spPr>
            <a:xfrm>
              <a:off x="2977800" y="377575"/>
              <a:ext cx="663925" cy="457650"/>
            </a:xfrm>
            <a:custGeom>
              <a:avLst/>
              <a:gdLst/>
              <a:ahLst/>
              <a:cxnLst/>
              <a:rect l="l" t="t" r="r" b="b"/>
              <a:pathLst>
                <a:path w="26557" h="18306" extrusionOk="0">
                  <a:moveTo>
                    <a:pt x="26402" y="1"/>
                  </a:moveTo>
                  <a:lnTo>
                    <a:pt x="0" y="18073"/>
                  </a:lnTo>
                  <a:cubicBezTo>
                    <a:pt x="0" y="18151"/>
                    <a:pt x="78" y="18228"/>
                    <a:pt x="78" y="18306"/>
                  </a:cubicBezTo>
                  <a:lnTo>
                    <a:pt x="26557" y="156"/>
                  </a:lnTo>
                  <a:cubicBezTo>
                    <a:pt x="26557" y="78"/>
                    <a:pt x="26479" y="1"/>
                    <a:pt x="264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23"/>
            <p:cNvSpPr/>
            <p:nvPr/>
          </p:nvSpPr>
          <p:spPr>
            <a:xfrm>
              <a:off x="2998125" y="409550"/>
              <a:ext cx="669750" cy="460075"/>
            </a:xfrm>
            <a:custGeom>
              <a:avLst/>
              <a:gdLst/>
              <a:ahLst/>
              <a:cxnLst/>
              <a:rect l="l" t="t" r="r" b="b"/>
              <a:pathLst>
                <a:path w="26790" h="18403" extrusionOk="0">
                  <a:moveTo>
                    <a:pt x="26635" y="0"/>
                  </a:moveTo>
                  <a:lnTo>
                    <a:pt x="1" y="18170"/>
                  </a:lnTo>
                  <a:cubicBezTo>
                    <a:pt x="78" y="18247"/>
                    <a:pt x="78" y="18247"/>
                    <a:pt x="78" y="18325"/>
                  </a:cubicBezTo>
                  <a:lnTo>
                    <a:pt x="156" y="18402"/>
                  </a:lnTo>
                  <a:lnTo>
                    <a:pt x="26790" y="174"/>
                  </a:lnTo>
                  <a:cubicBezTo>
                    <a:pt x="26712" y="174"/>
                    <a:pt x="26712" y="78"/>
                    <a:pt x="26712" y="78"/>
                  </a:cubicBezTo>
                  <a:lnTo>
                    <a:pt x="2663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3"/>
            <p:cNvSpPr/>
            <p:nvPr/>
          </p:nvSpPr>
          <p:spPr>
            <a:xfrm>
              <a:off x="3022350" y="443925"/>
              <a:ext cx="665875" cy="458125"/>
            </a:xfrm>
            <a:custGeom>
              <a:avLst/>
              <a:gdLst/>
              <a:ahLst/>
              <a:cxnLst/>
              <a:rect l="l" t="t" r="r" b="b"/>
              <a:pathLst>
                <a:path w="26635" h="18325" extrusionOk="0">
                  <a:moveTo>
                    <a:pt x="26557" y="0"/>
                  </a:moveTo>
                  <a:lnTo>
                    <a:pt x="0" y="18170"/>
                  </a:lnTo>
                  <a:cubicBezTo>
                    <a:pt x="78" y="18247"/>
                    <a:pt x="155" y="18247"/>
                    <a:pt x="155" y="18325"/>
                  </a:cubicBezTo>
                  <a:lnTo>
                    <a:pt x="26634" y="252"/>
                  </a:lnTo>
                  <a:cubicBezTo>
                    <a:pt x="26634" y="155"/>
                    <a:pt x="26557" y="78"/>
                    <a:pt x="265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3"/>
            <p:cNvSpPr/>
            <p:nvPr/>
          </p:nvSpPr>
          <p:spPr>
            <a:xfrm>
              <a:off x="3050425" y="480250"/>
              <a:ext cx="655725" cy="451825"/>
            </a:xfrm>
            <a:custGeom>
              <a:avLst/>
              <a:gdLst/>
              <a:ahLst/>
              <a:cxnLst/>
              <a:rect l="l" t="t" r="r" b="b"/>
              <a:pathLst>
                <a:path w="26229" h="18073" extrusionOk="0">
                  <a:moveTo>
                    <a:pt x="26151" y="0"/>
                  </a:moveTo>
                  <a:lnTo>
                    <a:pt x="1" y="17918"/>
                  </a:lnTo>
                  <a:cubicBezTo>
                    <a:pt x="78" y="17995"/>
                    <a:pt x="156" y="17995"/>
                    <a:pt x="252" y="18073"/>
                  </a:cubicBezTo>
                  <a:lnTo>
                    <a:pt x="26228" y="252"/>
                  </a:lnTo>
                  <a:cubicBezTo>
                    <a:pt x="26228" y="155"/>
                    <a:pt x="26151" y="78"/>
                    <a:pt x="261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23"/>
            <p:cNvSpPr/>
            <p:nvPr/>
          </p:nvSpPr>
          <p:spPr>
            <a:xfrm>
              <a:off x="3082875" y="520425"/>
              <a:ext cx="637300" cy="440225"/>
            </a:xfrm>
            <a:custGeom>
              <a:avLst/>
              <a:gdLst/>
              <a:ahLst/>
              <a:cxnLst/>
              <a:rect l="l" t="t" r="r" b="b"/>
              <a:pathLst>
                <a:path w="25492" h="17609" extrusionOk="0">
                  <a:moveTo>
                    <a:pt x="25414" y="1"/>
                  </a:moveTo>
                  <a:lnTo>
                    <a:pt x="0" y="17434"/>
                  </a:lnTo>
                  <a:cubicBezTo>
                    <a:pt x="78" y="17434"/>
                    <a:pt x="155" y="17531"/>
                    <a:pt x="233" y="17609"/>
                  </a:cubicBezTo>
                  <a:lnTo>
                    <a:pt x="25492" y="253"/>
                  </a:lnTo>
                  <a:cubicBezTo>
                    <a:pt x="25492" y="175"/>
                    <a:pt x="25414" y="98"/>
                    <a:pt x="254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23"/>
            <p:cNvSpPr/>
            <p:nvPr/>
          </p:nvSpPr>
          <p:spPr>
            <a:xfrm>
              <a:off x="3119200" y="563050"/>
              <a:ext cx="611150" cy="421825"/>
            </a:xfrm>
            <a:custGeom>
              <a:avLst/>
              <a:gdLst/>
              <a:ahLst/>
              <a:cxnLst/>
              <a:rect l="l" t="t" r="r" b="b"/>
              <a:pathLst>
                <a:path w="24446" h="16873" extrusionOk="0">
                  <a:moveTo>
                    <a:pt x="24368" y="1"/>
                  </a:moveTo>
                  <a:lnTo>
                    <a:pt x="0" y="16698"/>
                  </a:lnTo>
                  <a:cubicBezTo>
                    <a:pt x="78" y="16795"/>
                    <a:pt x="155" y="16795"/>
                    <a:pt x="233" y="16872"/>
                  </a:cubicBezTo>
                  <a:lnTo>
                    <a:pt x="24446" y="233"/>
                  </a:lnTo>
                  <a:cubicBezTo>
                    <a:pt x="24446" y="156"/>
                    <a:pt x="24368" y="78"/>
                    <a:pt x="243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3"/>
            <p:cNvSpPr/>
            <p:nvPr/>
          </p:nvSpPr>
          <p:spPr>
            <a:xfrm>
              <a:off x="3159375" y="609550"/>
              <a:ext cx="575325" cy="397600"/>
            </a:xfrm>
            <a:custGeom>
              <a:avLst/>
              <a:gdLst/>
              <a:ahLst/>
              <a:cxnLst/>
              <a:rect l="l" t="t" r="r" b="b"/>
              <a:pathLst>
                <a:path w="23013" h="15904" extrusionOk="0">
                  <a:moveTo>
                    <a:pt x="23013" y="0"/>
                  </a:moveTo>
                  <a:lnTo>
                    <a:pt x="1" y="15729"/>
                  </a:lnTo>
                  <a:cubicBezTo>
                    <a:pt x="78" y="15806"/>
                    <a:pt x="156" y="15806"/>
                    <a:pt x="253" y="15903"/>
                  </a:cubicBezTo>
                  <a:lnTo>
                    <a:pt x="23013" y="233"/>
                  </a:lnTo>
                  <a:lnTo>
                    <a:pt x="230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23"/>
            <p:cNvSpPr/>
            <p:nvPr/>
          </p:nvSpPr>
          <p:spPr>
            <a:xfrm>
              <a:off x="3203925" y="657975"/>
              <a:ext cx="530775" cy="365150"/>
            </a:xfrm>
            <a:custGeom>
              <a:avLst/>
              <a:gdLst/>
              <a:ahLst/>
              <a:cxnLst/>
              <a:rect l="l" t="t" r="r" b="b"/>
              <a:pathLst>
                <a:path w="21231" h="14606" extrusionOk="0">
                  <a:moveTo>
                    <a:pt x="21231" y="0"/>
                  </a:moveTo>
                  <a:lnTo>
                    <a:pt x="1" y="14528"/>
                  </a:lnTo>
                  <a:cubicBezTo>
                    <a:pt x="156" y="14606"/>
                    <a:pt x="233" y="14606"/>
                    <a:pt x="311" y="14606"/>
                  </a:cubicBezTo>
                  <a:lnTo>
                    <a:pt x="21231" y="310"/>
                  </a:lnTo>
                  <a:lnTo>
                    <a:pt x="212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23"/>
            <p:cNvSpPr/>
            <p:nvPr/>
          </p:nvSpPr>
          <p:spPr>
            <a:xfrm>
              <a:off x="3256225" y="712200"/>
              <a:ext cx="472200" cy="324975"/>
            </a:xfrm>
            <a:custGeom>
              <a:avLst/>
              <a:gdLst/>
              <a:ahLst/>
              <a:cxnLst/>
              <a:rect l="l" t="t" r="r" b="b"/>
              <a:pathLst>
                <a:path w="18888" h="12999" extrusionOk="0">
                  <a:moveTo>
                    <a:pt x="18887" y="1"/>
                  </a:moveTo>
                  <a:lnTo>
                    <a:pt x="1" y="12921"/>
                  </a:lnTo>
                  <a:cubicBezTo>
                    <a:pt x="156" y="12921"/>
                    <a:pt x="253" y="12998"/>
                    <a:pt x="408" y="12998"/>
                  </a:cubicBezTo>
                  <a:lnTo>
                    <a:pt x="18887" y="330"/>
                  </a:lnTo>
                  <a:lnTo>
                    <a:pt x="1888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3"/>
            <p:cNvSpPr/>
            <p:nvPr/>
          </p:nvSpPr>
          <p:spPr>
            <a:xfrm>
              <a:off x="3318700" y="772750"/>
              <a:ext cx="393725" cy="270725"/>
            </a:xfrm>
            <a:custGeom>
              <a:avLst/>
              <a:gdLst/>
              <a:ahLst/>
              <a:cxnLst/>
              <a:rect l="l" t="t" r="r" b="b"/>
              <a:pathLst>
                <a:path w="15749" h="10829" extrusionOk="0">
                  <a:moveTo>
                    <a:pt x="15749" y="0"/>
                  </a:moveTo>
                  <a:lnTo>
                    <a:pt x="1" y="10828"/>
                  </a:lnTo>
                  <a:lnTo>
                    <a:pt x="485" y="10828"/>
                  </a:lnTo>
                  <a:lnTo>
                    <a:pt x="15671" y="407"/>
                  </a:lnTo>
                  <a:cubicBezTo>
                    <a:pt x="15671" y="252"/>
                    <a:pt x="15749" y="174"/>
                    <a:pt x="157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3"/>
            <p:cNvSpPr/>
            <p:nvPr/>
          </p:nvSpPr>
          <p:spPr>
            <a:xfrm>
              <a:off x="3399575" y="845375"/>
              <a:ext cx="280425" cy="191800"/>
            </a:xfrm>
            <a:custGeom>
              <a:avLst/>
              <a:gdLst/>
              <a:ahLst/>
              <a:cxnLst/>
              <a:rect l="l" t="t" r="r" b="b"/>
              <a:pathLst>
                <a:path w="11217" h="7672" extrusionOk="0">
                  <a:moveTo>
                    <a:pt x="11216" y="1"/>
                  </a:moveTo>
                  <a:lnTo>
                    <a:pt x="1" y="7671"/>
                  </a:lnTo>
                  <a:cubicBezTo>
                    <a:pt x="233" y="7594"/>
                    <a:pt x="407" y="7594"/>
                    <a:pt x="562" y="7594"/>
                  </a:cubicBezTo>
                  <a:lnTo>
                    <a:pt x="10887" y="485"/>
                  </a:lnTo>
                  <a:cubicBezTo>
                    <a:pt x="10984" y="330"/>
                    <a:pt x="11061" y="175"/>
                    <a:pt x="11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 name="Google Shape;1389;p23"/>
          <p:cNvGrpSpPr/>
          <p:nvPr/>
        </p:nvGrpSpPr>
        <p:grpSpPr>
          <a:xfrm>
            <a:off x="6508175" y="4715075"/>
            <a:ext cx="538025" cy="157800"/>
            <a:chOff x="2575325" y="1348650"/>
            <a:chExt cx="538025" cy="157800"/>
          </a:xfrm>
        </p:grpSpPr>
        <p:sp>
          <p:nvSpPr>
            <p:cNvPr id="1390" name="Google Shape;1390;p23"/>
            <p:cNvSpPr/>
            <p:nvPr/>
          </p:nvSpPr>
          <p:spPr>
            <a:xfrm>
              <a:off x="2575325"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3"/>
            <p:cNvSpPr/>
            <p:nvPr/>
          </p:nvSpPr>
          <p:spPr>
            <a:xfrm>
              <a:off x="2765438"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3"/>
            <p:cNvSpPr/>
            <p:nvPr/>
          </p:nvSpPr>
          <p:spPr>
            <a:xfrm>
              <a:off x="2955550"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 name="Google Shape;1393;p23"/>
          <p:cNvGrpSpPr/>
          <p:nvPr/>
        </p:nvGrpSpPr>
        <p:grpSpPr>
          <a:xfrm>
            <a:off x="-246311" y="-75763"/>
            <a:ext cx="925310" cy="943383"/>
            <a:chOff x="595389" y="1761100"/>
            <a:chExt cx="925310" cy="943383"/>
          </a:xfrm>
        </p:grpSpPr>
        <p:cxnSp>
          <p:nvCxnSpPr>
            <p:cNvPr id="1394" name="Google Shape;1394;p23"/>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395" name="Google Shape;1395;p23"/>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396" name="Google Shape;1396;p23"/>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grpSp>
        <p:nvGrpSpPr>
          <p:cNvPr id="1397" name="Google Shape;1397;p23"/>
          <p:cNvGrpSpPr/>
          <p:nvPr/>
        </p:nvGrpSpPr>
        <p:grpSpPr>
          <a:xfrm>
            <a:off x="2917989" y="4603375"/>
            <a:ext cx="925310" cy="943383"/>
            <a:chOff x="595389" y="1761100"/>
            <a:chExt cx="925310" cy="943383"/>
          </a:xfrm>
        </p:grpSpPr>
        <p:cxnSp>
          <p:nvCxnSpPr>
            <p:cNvPr id="1398" name="Google Shape;1398;p23"/>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399" name="Google Shape;1399;p23"/>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400" name="Google Shape;1400;p23"/>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grpSp>
        <p:nvGrpSpPr>
          <p:cNvPr id="1401" name="Google Shape;1401;p23"/>
          <p:cNvGrpSpPr/>
          <p:nvPr/>
        </p:nvGrpSpPr>
        <p:grpSpPr>
          <a:xfrm>
            <a:off x="1558572" y="213225"/>
            <a:ext cx="1584577" cy="196549"/>
            <a:chOff x="750197" y="155825"/>
            <a:chExt cx="1584577" cy="196549"/>
          </a:xfrm>
        </p:grpSpPr>
        <p:sp>
          <p:nvSpPr>
            <p:cNvPr id="1402" name="Google Shape;1402;p23"/>
            <p:cNvSpPr/>
            <p:nvPr/>
          </p:nvSpPr>
          <p:spPr>
            <a:xfrm rot="-5400000">
              <a:off x="20937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3"/>
            <p:cNvSpPr/>
            <p:nvPr/>
          </p:nvSpPr>
          <p:spPr>
            <a:xfrm rot="-5400000">
              <a:off x="1915294" y="299855"/>
              <a:ext cx="52930" cy="52107"/>
            </a:xfrm>
            <a:custGeom>
              <a:avLst/>
              <a:gdLst/>
              <a:ahLst/>
              <a:cxnLst/>
              <a:rect l="l" t="t" r="r" b="b"/>
              <a:pathLst>
                <a:path w="1221" h="1202" extrusionOk="0">
                  <a:moveTo>
                    <a:pt x="659" y="1"/>
                  </a:moveTo>
                  <a:cubicBezTo>
                    <a:pt x="252" y="1"/>
                    <a:pt x="0" y="233"/>
                    <a:pt x="0" y="563"/>
                  </a:cubicBezTo>
                  <a:cubicBezTo>
                    <a:pt x="0" y="969"/>
                    <a:pt x="252" y="1202"/>
                    <a:pt x="659" y="1202"/>
                  </a:cubicBezTo>
                  <a:cubicBezTo>
                    <a:pt x="969" y="1202"/>
                    <a:pt x="1221" y="969"/>
                    <a:pt x="1221" y="563"/>
                  </a:cubicBezTo>
                  <a:cubicBezTo>
                    <a:pt x="1221" y="233"/>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3"/>
            <p:cNvSpPr/>
            <p:nvPr/>
          </p:nvSpPr>
          <p:spPr>
            <a:xfrm rot="-5400000">
              <a:off x="1735196" y="297753"/>
              <a:ext cx="52930" cy="56312"/>
            </a:xfrm>
            <a:custGeom>
              <a:avLst/>
              <a:gdLst/>
              <a:ahLst/>
              <a:cxnLst/>
              <a:rect l="l" t="t" r="r" b="b"/>
              <a:pathLst>
                <a:path w="1221" h="1299" extrusionOk="0">
                  <a:moveTo>
                    <a:pt x="659" y="0"/>
                  </a:moveTo>
                  <a:cubicBezTo>
                    <a:pt x="252" y="0"/>
                    <a:pt x="0" y="330"/>
                    <a:pt x="0" y="640"/>
                  </a:cubicBezTo>
                  <a:cubicBezTo>
                    <a:pt x="0" y="969"/>
                    <a:pt x="252" y="1298"/>
                    <a:pt x="659" y="1298"/>
                  </a:cubicBezTo>
                  <a:cubicBezTo>
                    <a:pt x="969" y="1298"/>
                    <a:pt x="1221" y="969"/>
                    <a:pt x="1221" y="640"/>
                  </a:cubicBezTo>
                  <a:cubicBezTo>
                    <a:pt x="1221" y="330"/>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3"/>
            <p:cNvSpPr/>
            <p:nvPr/>
          </p:nvSpPr>
          <p:spPr>
            <a:xfrm rot="-5400000">
              <a:off x="1556334" y="297753"/>
              <a:ext cx="52930" cy="56312"/>
            </a:xfrm>
            <a:custGeom>
              <a:avLst/>
              <a:gdLst/>
              <a:ahLst/>
              <a:cxnLst/>
              <a:rect l="l" t="t" r="r" b="b"/>
              <a:pathLst>
                <a:path w="1221" h="1299" extrusionOk="0">
                  <a:moveTo>
                    <a:pt x="659" y="0"/>
                  </a:moveTo>
                  <a:cubicBezTo>
                    <a:pt x="252" y="0"/>
                    <a:pt x="0" y="330"/>
                    <a:pt x="0" y="659"/>
                  </a:cubicBezTo>
                  <a:cubicBezTo>
                    <a:pt x="0" y="969"/>
                    <a:pt x="252" y="1298"/>
                    <a:pt x="659" y="1298"/>
                  </a:cubicBezTo>
                  <a:cubicBezTo>
                    <a:pt x="969" y="1298"/>
                    <a:pt x="1221" y="969"/>
                    <a:pt x="1221" y="659"/>
                  </a:cubicBezTo>
                  <a:cubicBezTo>
                    <a:pt x="1221" y="330"/>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23"/>
            <p:cNvSpPr/>
            <p:nvPr/>
          </p:nvSpPr>
          <p:spPr>
            <a:xfrm rot="-5400000">
              <a:off x="1378296" y="297753"/>
              <a:ext cx="52930" cy="56312"/>
            </a:xfrm>
            <a:custGeom>
              <a:avLst/>
              <a:gdLst/>
              <a:ahLst/>
              <a:cxnLst/>
              <a:rect l="l" t="t" r="r" b="b"/>
              <a:pathLst>
                <a:path w="1221" h="1299" extrusionOk="0">
                  <a:moveTo>
                    <a:pt x="659" y="1"/>
                  </a:moveTo>
                  <a:cubicBezTo>
                    <a:pt x="252" y="1"/>
                    <a:pt x="0" y="330"/>
                    <a:pt x="0" y="640"/>
                  </a:cubicBezTo>
                  <a:cubicBezTo>
                    <a:pt x="0" y="969"/>
                    <a:pt x="252" y="1299"/>
                    <a:pt x="659" y="1299"/>
                  </a:cubicBezTo>
                  <a:cubicBezTo>
                    <a:pt x="969" y="1299"/>
                    <a:pt x="1221" y="969"/>
                    <a:pt x="1221" y="640"/>
                  </a:cubicBezTo>
                  <a:cubicBezTo>
                    <a:pt x="1221" y="330"/>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23"/>
            <p:cNvSpPr/>
            <p:nvPr/>
          </p:nvSpPr>
          <p:spPr>
            <a:xfrm rot="-5400000">
              <a:off x="1197765" y="299422"/>
              <a:ext cx="52930" cy="52974"/>
            </a:xfrm>
            <a:custGeom>
              <a:avLst/>
              <a:gdLst/>
              <a:ahLst/>
              <a:cxnLst/>
              <a:rect l="l" t="t" r="r" b="b"/>
              <a:pathLst>
                <a:path w="1221" h="1222" extrusionOk="0">
                  <a:moveTo>
                    <a:pt x="659" y="1"/>
                  </a:moveTo>
                  <a:cubicBezTo>
                    <a:pt x="252" y="1"/>
                    <a:pt x="0" y="253"/>
                    <a:pt x="0" y="660"/>
                  </a:cubicBezTo>
                  <a:cubicBezTo>
                    <a:pt x="0" y="970"/>
                    <a:pt x="252" y="1221"/>
                    <a:pt x="659" y="1221"/>
                  </a:cubicBezTo>
                  <a:cubicBezTo>
                    <a:pt x="969" y="1221"/>
                    <a:pt x="1221" y="970"/>
                    <a:pt x="1221" y="660"/>
                  </a:cubicBezTo>
                  <a:cubicBezTo>
                    <a:pt x="1221" y="253"/>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3"/>
            <p:cNvSpPr/>
            <p:nvPr/>
          </p:nvSpPr>
          <p:spPr>
            <a:xfrm rot="-5400000">
              <a:off x="1019336" y="299855"/>
              <a:ext cx="52930" cy="52107"/>
            </a:xfrm>
            <a:custGeom>
              <a:avLst/>
              <a:gdLst/>
              <a:ahLst/>
              <a:cxnLst/>
              <a:rect l="l" t="t" r="r" b="b"/>
              <a:pathLst>
                <a:path w="1221" h="1202" extrusionOk="0">
                  <a:moveTo>
                    <a:pt x="659" y="0"/>
                  </a:moveTo>
                  <a:cubicBezTo>
                    <a:pt x="252" y="0"/>
                    <a:pt x="0" y="233"/>
                    <a:pt x="0" y="640"/>
                  </a:cubicBezTo>
                  <a:cubicBezTo>
                    <a:pt x="0" y="969"/>
                    <a:pt x="252" y="1201"/>
                    <a:pt x="659" y="1201"/>
                  </a:cubicBezTo>
                  <a:cubicBezTo>
                    <a:pt x="969" y="1201"/>
                    <a:pt x="1221" y="969"/>
                    <a:pt x="1221" y="640"/>
                  </a:cubicBezTo>
                  <a:cubicBezTo>
                    <a:pt x="1221" y="233"/>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23"/>
            <p:cNvSpPr/>
            <p:nvPr/>
          </p:nvSpPr>
          <p:spPr>
            <a:xfrm rot="-5400000">
              <a:off x="840886" y="299443"/>
              <a:ext cx="52930" cy="52930"/>
            </a:xfrm>
            <a:custGeom>
              <a:avLst/>
              <a:gdLst/>
              <a:ahLst/>
              <a:cxnLst/>
              <a:rect l="l" t="t" r="r" b="b"/>
              <a:pathLst>
                <a:path w="1221" h="1221" extrusionOk="0">
                  <a:moveTo>
                    <a:pt x="659" y="1"/>
                  </a:moveTo>
                  <a:cubicBezTo>
                    <a:pt x="252" y="1"/>
                    <a:pt x="0" y="252"/>
                    <a:pt x="0" y="582"/>
                  </a:cubicBezTo>
                  <a:cubicBezTo>
                    <a:pt x="0" y="969"/>
                    <a:pt x="252" y="1221"/>
                    <a:pt x="659" y="1221"/>
                  </a:cubicBezTo>
                  <a:cubicBezTo>
                    <a:pt x="969" y="1221"/>
                    <a:pt x="1221" y="969"/>
                    <a:pt x="1221" y="582"/>
                  </a:cubicBezTo>
                  <a:cubicBezTo>
                    <a:pt x="1221" y="252"/>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23"/>
            <p:cNvSpPr/>
            <p:nvPr/>
          </p:nvSpPr>
          <p:spPr>
            <a:xfrm rot="-5400000">
              <a:off x="2181051" y="155825"/>
              <a:ext cx="56312" cy="56312"/>
            </a:xfrm>
            <a:custGeom>
              <a:avLst/>
              <a:gdLst/>
              <a:ahLst/>
              <a:cxnLst/>
              <a:rect l="l" t="t" r="r" b="b"/>
              <a:pathLst>
                <a:path w="1299" h="1299" extrusionOk="0">
                  <a:moveTo>
                    <a:pt x="640" y="1"/>
                  </a:moveTo>
                  <a:cubicBezTo>
                    <a:pt x="330" y="1"/>
                    <a:pt x="0" y="330"/>
                    <a:pt x="0" y="659"/>
                  </a:cubicBezTo>
                  <a:cubicBezTo>
                    <a:pt x="0" y="969"/>
                    <a:pt x="330" y="1299"/>
                    <a:pt x="640" y="1299"/>
                  </a:cubicBezTo>
                  <a:cubicBezTo>
                    <a:pt x="969" y="1299"/>
                    <a:pt x="1298" y="969"/>
                    <a:pt x="1298" y="659"/>
                  </a:cubicBezTo>
                  <a:cubicBezTo>
                    <a:pt x="1298" y="330"/>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23"/>
            <p:cNvSpPr/>
            <p:nvPr/>
          </p:nvSpPr>
          <p:spPr>
            <a:xfrm rot="-5400000">
              <a:off x="2000953"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23"/>
            <p:cNvSpPr/>
            <p:nvPr/>
          </p:nvSpPr>
          <p:spPr>
            <a:xfrm rot="-5400000">
              <a:off x="1822503" y="157515"/>
              <a:ext cx="56312" cy="52930"/>
            </a:xfrm>
            <a:custGeom>
              <a:avLst/>
              <a:gdLst/>
              <a:ahLst/>
              <a:cxnLst/>
              <a:rect l="l" t="t" r="r" b="b"/>
              <a:pathLst>
                <a:path w="1299" h="1221" extrusionOk="0">
                  <a:moveTo>
                    <a:pt x="640" y="0"/>
                  </a:moveTo>
                  <a:cubicBezTo>
                    <a:pt x="330" y="0"/>
                    <a:pt x="0" y="252"/>
                    <a:pt x="0" y="562"/>
                  </a:cubicBezTo>
                  <a:cubicBezTo>
                    <a:pt x="0" y="969"/>
                    <a:pt x="330" y="1221"/>
                    <a:pt x="640" y="1221"/>
                  </a:cubicBezTo>
                  <a:cubicBezTo>
                    <a:pt x="969" y="1221"/>
                    <a:pt x="1298" y="969"/>
                    <a:pt x="1298" y="562"/>
                  </a:cubicBezTo>
                  <a:cubicBezTo>
                    <a:pt x="1298" y="252"/>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23"/>
            <p:cNvSpPr/>
            <p:nvPr/>
          </p:nvSpPr>
          <p:spPr>
            <a:xfrm rot="-5400000">
              <a:off x="1644053" y="157927"/>
              <a:ext cx="56312" cy="52107"/>
            </a:xfrm>
            <a:custGeom>
              <a:avLst/>
              <a:gdLst/>
              <a:ahLst/>
              <a:cxnLst/>
              <a:rect l="l" t="t" r="r" b="b"/>
              <a:pathLst>
                <a:path w="1299" h="1202" extrusionOk="0">
                  <a:moveTo>
                    <a:pt x="640" y="1"/>
                  </a:moveTo>
                  <a:cubicBezTo>
                    <a:pt x="330" y="1"/>
                    <a:pt x="0" y="233"/>
                    <a:pt x="0" y="563"/>
                  </a:cubicBezTo>
                  <a:cubicBezTo>
                    <a:pt x="0" y="969"/>
                    <a:pt x="330" y="1202"/>
                    <a:pt x="640" y="1202"/>
                  </a:cubicBezTo>
                  <a:cubicBezTo>
                    <a:pt x="969" y="1202"/>
                    <a:pt x="1298" y="969"/>
                    <a:pt x="1298" y="563"/>
                  </a:cubicBezTo>
                  <a:cubicBezTo>
                    <a:pt x="1298" y="233"/>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3"/>
            <p:cNvSpPr/>
            <p:nvPr/>
          </p:nvSpPr>
          <p:spPr>
            <a:xfrm rot="-5400000">
              <a:off x="1463955" y="155825"/>
              <a:ext cx="56312" cy="56312"/>
            </a:xfrm>
            <a:custGeom>
              <a:avLst/>
              <a:gdLst/>
              <a:ahLst/>
              <a:cxnLst/>
              <a:rect l="l" t="t" r="r" b="b"/>
              <a:pathLst>
                <a:path w="1299" h="1299" extrusionOk="0">
                  <a:moveTo>
                    <a:pt x="640" y="0"/>
                  </a:moveTo>
                  <a:cubicBezTo>
                    <a:pt x="330" y="0"/>
                    <a:pt x="0" y="330"/>
                    <a:pt x="0" y="640"/>
                  </a:cubicBezTo>
                  <a:cubicBezTo>
                    <a:pt x="0" y="969"/>
                    <a:pt x="330" y="1298"/>
                    <a:pt x="640" y="1298"/>
                  </a:cubicBezTo>
                  <a:cubicBezTo>
                    <a:pt x="969" y="1298"/>
                    <a:pt x="1298" y="969"/>
                    <a:pt x="1298" y="640"/>
                  </a:cubicBezTo>
                  <a:cubicBezTo>
                    <a:pt x="1298" y="330"/>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3"/>
            <p:cNvSpPr/>
            <p:nvPr/>
          </p:nvSpPr>
          <p:spPr>
            <a:xfrm rot="-5400000">
              <a:off x="1285505" y="156237"/>
              <a:ext cx="56312" cy="55488"/>
            </a:xfrm>
            <a:custGeom>
              <a:avLst/>
              <a:gdLst/>
              <a:ahLst/>
              <a:cxnLst/>
              <a:rect l="l" t="t" r="r" b="b"/>
              <a:pathLst>
                <a:path w="1299" h="1280" extrusionOk="0">
                  <a:moveTo>
                    <a:pt x="640" y="1"/>
                  </a:moveTo>
                  <a:cubicBezTo>
                    <a:pt x="330" y="1"/>
                    <a:pt x="0" y="311"/>
                    <a:pt x="0" y="640"/>
                  </a:cubicBezTo>
                  <a:cubicBezTo>
                    <a:pt x="0" y="969"/>
                    <a:pt x="330" y="1279"/>
                    <a:pt x="640" y="1279"/>
                  </a:cubicBezTo>
                  <a:cubicBezTo>
                    <a:pt x="969" y="1279"/>
                    <a:pt x="1298" y="969"/>
                    <a:pt x="1298" y="640"/>
                  </a:cubicBezTo>
                  <a:cubicBezTo>
                    <a:pt x="1298" y="311"/>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23"/>
            <p:cNvSpPr/>
            <p:nvPr/>
          </p:nvSpPr>
          <p:spPr>
            <a:xfrm rot="-5400000">
              <a:off x="1107055" y="155825"/>
              <a:ext cx="56312" cy="56312"/>
            </a:xfrm>
            <a:custGeom>
              <a:avLst/>
              <a:gdLst/>
              <a:ahLst/>
              <a:cxnLst/>
              <a:rect l="l" t="t" r="r" b="b"/>
              <a:pathLst>
                <a:path w="1299" h="1299" extrusionOk="0">
                  <a:moveTo>
                    <a:pt x="640" y="1"/>
                  </a:moveTo>
                  <a:cubicBezTo>
                    <a:pt x="330" y="1"/>
                    <a:pt x="0" y="330"/>
                    <a:pt x="0" y="640"/>
                  </a:cubicBezTo>
                  <a:cubicBezTo>
                    <a:pt x="0" y="970"/>
                    <a:pt x="330" y="1299"/>
                    <a:pt x="640" y="1299"/>
                  </a:cubicBezTo>
                  <a:cubicBezTo>
                    <a:pt x="969" y="1299"/>
                    <a:pt x="1298" y="970"/>
                    <a:pt x="1298" y="640"/>
                  </a:cubicBezTo>
                  <a:cubicBezTo>
                    <a:pt x="1298" y="330"/>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3"/>
            <p:cNvSpPr/>
            <p:nvPr/>
          </p:nvSpPr>
          <p:spPr>
            <a:xfrm rot="-5400000">
              <a:off x="926957"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23"/>
            <p:cNvSpPr/>
            <p:nvPr/>
          </p:nvSpPr>
          <p:spPr>
            <a:xfrm rot="-5400000">
              <a:off x="748507" y="157515"/>
              <a:ext cx="56312" cy="52930"/>
            </a:xfrm>
            <a:custGeom>
              <a:avLst/>
              <a:gdLst/>
              <a:ahLst/>
              <a:cxnLst/>
              <a:rect l="l" t="t" r="r" b="b"/>
              <a:pathLst>
                <a:path w="1299" h="1221" extrusionOk="0">
                  <a:moveTo>
                    <a:pt x="640" y="1"/>
                  </a:moveTo>
                  <a:cubicBezTo>
                    <a:pt x="330" y="1"/>
                    <a:pt x="0" y="252"/>
                    <a:pt x="0" y="562"/>
                  </a:cubicBezTo>
                  <a:cubicBezTo>
                    <a:pt x="0" y="969"/>
                    <a:pt x="330" y="1221"/>
                    <a:pt x="640" y="1221"/>
                  </a:cubicBezTo>
                  <a:cubicBezTo>
                    <a:pt x="969" y="1221"/>
                    <a:pt x="1298" y="969"/>
                    <a:pt x="1298" y="562"/>
                  </a:cubicBezTo>
                  <a:cubicBezTo>
                    <a:pt x="1298" y="252"/>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23"/>
            <p:cNvSpPr/>
            <p:nvPr/>
          </p:nvSpPr>
          <p:spPr>
            <a:xfrm rot="-5400000">
              <a:off x="22818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 name="Google Shape;1420;p23"/>
          <p:cNvGrpSpPr/>
          <p:nvPr/>
        </p:nvGrpSpPr>
        <p:grpSpPr>
          <a:xfrm>
            <a:off x="8580889" y="2943025"/>
            <a:ext cx="925310" cy="943383"/>
            <a:chOff x="595389" y="1761100"/>
            <a:chExt cx="925310" cy="943383"/>
          </a:xfrm>
        </p:grpSpPr>
        <p:cxnSp>
          <p:nvCxnSpPr>
            <p:cNvPr id="1421" name="Google Shape;1421;p23"/>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422" name="Google Shape;1422;p23"/>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423" name="Google Shape;1423;p23"/>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sp>
        <p:nvSpPr>
          <p:cNvPr id="1424" name="Google Shape;1424;p23"/>
          <p:cNvSpPr txBox="1">
            <a:spLocks noGrp="1"/>
          </p:cNvSpPr>
          <p:nvPr>
            <p:ph type="title"/>
          </p:nvPr>
        </p:nvSpPr>
        <p:spPr>
          <a:xfrm>
            <a:off x="5458975" y="1752713"/>
            <a:ext cx="2500800" cy="593400"/>
          </a:xfrm>
          <a:prstGeom prst="rect">
            <a:avLst/>
          </a:prstGeom>
        </p:spPr>
        <p:txBody>
          <a:bodyPr spcFirstLastPara="1" wrap="square" lIns="91425" tIns="91425" rIns="91425" bIns="91425" anchor="b" anchorCtr="0">
            <a:noAutofit/>
          </a:bodyPr>
          <a:lstStyle>
            <a:lvl1pPr lvl="0" algn="l" rtl="0">
              <a:spcBef>
                <a:spcPts val="0"/>
              </a:spcBef>
              <a:spcAft>
                <a:spcPts val="0"/>
              </a:spcAft>
              <a:buSzPts val="3000"/>
              <a:buNone/>
              <a:defRPr/>
            </a:lvl1pPr>
            <a:lvl2pPr lvl="1" algn="r" rtl="0">
              <a:spcBef>
                <a:spcPts val="0"/>
              </a:spcBef>
              <a:spcAft>
                <a:spcPts val="0"/>
              </a:spcAft>
              <a:buSzPts val="2800"/>
              <a:buNone/>
              <a:defRPr>
                <a:latin typeface="Roboto"/>
                <a:ea typeface="Roboto"/>
                <a:cs typeface="Roboto"/>
                <a:sym typeface="Roboto"/>
              </a:defRPr>
            </a:lvl2pPr>
            <a:lvl3pPr lvl="2" algn="r" rtl="0">
              <a:spcBef>
                <a:spcPts val="0"/>
              </a:spcBef>
              <a:spcAft>
                <a:spcPts val="0"/>
              </a:spcAft>
              <a:buSzPts val="2800"/>
              <a:buNone/>
              <a:defRPr>
                <a:latin typeface="Roboto"/>
                <a:ea typeface="Roboto"/>
                <a:cs typeface="Roboto"/>
                <a:sym typeface="Roboto"/>
              </a:defRPr>
            </a:lvl3pPr>
            <a:lvl4pPr lvl="3" algn="r" rtl="0">
              <a:spcBef>
                <a:spcPts val="0"/>
              </a:spcBef>
              <a:spcAft>
                <a:spcPts val="0"/>
              </a:spcAft>
              <a:buSzPts val="2800"/>
              <a:buNone/>
              <a:defRPr>
                <a:latin typeface="Roboto"/>
                <a:ea typeface="Roboto"/>
                <a:cs typeface="Roboto"/>
                <a:sym typeface="Roboto"/>
              </a:defRPr>
            </a:lvl4pPr>
            <a:lvl5pPr lvl="4" algn="r" rtl="0">
              <a:spcBef>
                <a:spcPts val="0"/>
              </a:spcBef>
              <a:spcAft>
                <a:spcPts val="0"/>
              </a:spcAft>
              <a:buSzPts val="2800"/>
              <a:buNone/>
              <a:defRPr>
                <a:latin typeface="Roboto"/>
                <a:ea typeface="Roboto"/>
                <a:cs typeface="Roboto"/>
                <a:sym typeface="Roboto"/>
              </a:defRPr>
            </a:lvl5pPr>
            <a:lvl6pPr lvl="5" algn="r" rtl="0">
              <a:spcBef>
                <a:spcPts val="0"/>
              </a:spcBef>
              <a:spcAft>
                <a:spcPts val="0"/>
              </a:spcAft>
              <a:buSzPts val="2800"/>
              <a:buNone/>
              <a:defRPr>
                <a:latin typeface="Roboto"/>
                <a:ea typeface="Roboto"/>
                <a:cs typeface="Roboto"/>
                <a:sym typeface="Roboto"/>
              </a:defRPr>
            </a:lvl6pPr>
            <a:lvl7pPr lvl="6" algn="r" rtl="0">
              <a:spcBef>
                <a:spcPts val="0"/>
              </a:spcBef>
              <a:spcAft>
                <a:spcPts val="0"/>
              </a:spcAft>
              <a:buSzPts val="2800"/>
              <a:buNone/>
              <a:defRPr>
                <a:latin typeface="Roboto"/>
                <a:ea typeface="Roboto"/>
                <a:cs typeface="Roboto"/>
                <a:sym typeface="Roboto"/>
              </a:defRPr>
            </a:lvl7pPr>
            <a:lvl8pPr lvl="7" algn="r" rtl="0">
              <a:spcBef>
                <a:spcPts val="0"/>
              </a:spcBef>
              <a:spcAft>
                <a:spcPts val="0"/>
              </a:spcAft>
              <a:buSzPts val="2800"/>
              <a:buNone/>
              <a:defRPr>
                <a:latin typeface="Roboto"/>
                <a:ea typeface="Roboto"/>
                <a:cs typeface="Roboto"/>
                <a:sym typeface="Roboto"/>
              </a:defRPr>
            </a:lvl8pPr>
            <a:lvl9pPr lvl="8" algn="r" rtl="0">
              <a:spcBef>
                <a:spcPts val="0"/>
              </a:spcBef>
              <a:spcAft>
                <a:spcPts val="0"/>
              </a:spcAft>
              <a:buSzPts val="2800"/>
              <a:buNone/>
              <a:defRPr>
                <a:latin typeface="Roboto"/>
                <a:ea typeface="Roboto"/>
                <a:cs typeface="Roboto"/>
                <a:sym typeface="Roboto"/>
              </a:defRPr>
            </a:lvl9pPr>
          </a:lstStyle>
          <a:p>
            <a:endParaRPr/>
          </a:p>
        </p:txBody>
      </p:sp>
      <p:sp>
        <p:nvSpPr>
          <p:cNvPr id="1425" name="Google Shape;1425;p23"/>
          <p:cNvSpPr txBox="1">
            <a:spLocks noGrp="1"/>
          </p:cNvSpPr>
          <p:nvPr>
            <p:ph type="subTitle" idx="1"/>
          </p:nvPr>
        </p:nvSpPr>
        <p:spPr>
          <a:xfrm>
            <a:off x="5458975" y="2217355"/>
            <a:ext cx="2500800" cy="1108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r" rtl="0">
              <a:lnSpc>
                <a:spcPct val="100000"/>
              </a:lnSpc>
              <a:spcBef>
                <a:spcPts val="0"/>
              </a:spcBef>
              <a:spcAft>
                <a:spcPts val="0"/>
              </a:spcAft>
              <a:buSzPts val="2100"/>
              <a:buNone/>
              <a:defRPr sz="2100"/>
            </a:lvl2pPr>
            <a:lvl3pPr lvl="2" algn="r" rtl="0">
              <a:lnSpc>
                <a:spcPct val="100000"/>
              </a:lnSpc>
              <a:spcBef>
                <a:spcPts val="0"/>
              </a:spcBef>
              <a:spcAft>
                <a:spcPts val="0"/>
              </a:spcAft>
              <a:buSzPts val="2100"/>
              <a:buNone/>
              <a:defRPr sz="2100"/>
            </a:lvl3pPr>
            <a:lvl4pPr lvl="3" algn="r" rtl="0">
              <a:lnSpc>
                <a:spcPct val="100000"/>
              </a:lnSpc>
              <a:spcBef>
                <a:spcPts val="0"/>
              </a:spcBef>
              <a:spcAft>
                <a:spcPts val="0"/>
              </a:spcAft>
              <a:buSzPts val="2100"/>
              <a:buNone/>
              <a:defRPr sz="2100"/>
            </a:lvl4pPr>
            <a:lvl5pPr lvl="4" algn="r" rtl="0">
              <a:lnSpc>
                <a:spcPct val="100000"/>
              </a:lnSpc>
              <a:spcBef>
                <a:spcPts val="0"/>
              </a:spcBef>
              <a:spcAft>
                <a:spcPts val="0"/>
              </a:spcAft>
              <a:buSzPts val="2100"/>
              <a:buNone/>
              <a:defRPr sz="2100"/>
            </a:lvl5pPr>
            <a:lvl6pPr lvl="5" algn="r" rtl="0">
              <a:lnSpc>
                <a:spcPct val="100000"/>
              </a:lnSpc>
              <a:spcBef>
                <a:spcPts val="0"/>
              </a:spcBef>
              <a:spcAft>
                <a:spcPts val="0"/>
              </a:spcAft>
              <a:buSzPts val="2100"/>
              <a:buNone/>
              <a:defRPr sz="2100"/>
            </a:lvl6pPr>
            <a:lvl7pPr lvl="6" algn="r" rtl="0">
              <a:lnSpc>
                <a:spcPct val="100000"/>
              </a:lnSpc>
              <a:spcBef>
                <a:spcPts val="0"/>
              </a:spcBef>
              <a:spcAft>
                <a:spcPts val="0"/>
              </a:spcAft>
              <a:buSzPts val="2100"/>
              <a:buNone/>
              <a:defRPr sz="2100"/>
            </a:lvl7pPr>
            <a:lvl8pPr lvl="7" algn="r" rtl="0">
              <a:lnSpc>
                <a:spcPct val="100000"/>
              </a:lnSpc>
              <a:spcBef>
                <a:spcPts val="0"/>
              </a:spcBef>
              <a:spcAft>
                <a:spcPts val="0"/>
              </a:spcAft>
              <a:buSzPts val="2100"/>
              <a:buNone/>
              <a:defRPr sz="2100"/>
            </a:lvl8pPr>
            <a:lvl9pPr lvl="8" algn="r" rtl="0">
              <a:lnSpc>
                <a:spcPct val="100000"/>
              </a:lnSpc>
              <a:spcBef>
                <a:spcPts val="0"/>
              </a:spcBef>
              <a:spcAft>
                <a:spcPts val="0"/>
              </a:spcAft>
              <a:buSzPts val="2100"/>
              <a:buNone/>
              <a:defRPr sz="2100"/>
            </a:lvl9pPr>
          </a:lstStyle>
          <a:p>
            <a:endParaRPr/>
          </a:p>
        </p:txBody>
      </p:sp>
      <p:grpSp>
        <p:nvGrpSpPr>
          <p:cNvPr id="1426" name="Google Shape;1426;p23"/>
          <p:cNvGrpSpPr/>
          <p:nvPr/>
        </p:nvGrpSpPr>
        <p:grpSpPr>
          <a:xfrm>
            <a:off x="7849895" y="-464687"/>
            <a:ext cx="1656312" cy="1660374"/>
            <a:chOff x="2929375" y="236175"/>
            <a:chExt cx="805325" cy="807300"/>
          </a:xfrm>
        </p:grpSpPr>
        <p:sp>
          <p:nvSpPr>
            <p:cNvPr id="1427" name="Google Shape;1427;p23"/>
            <p:cNvSpPr/>
            <p:nvPr/>
          </p:nvSpPr>
          <p:spPr>
            <a:xfrm>
              <a:off x="2986025" y="241975"/>
              <a:ext cx="280400" cy="191800"/>
            </a:xfrm>
            <a:custGeom>
              <a:avLst/>
              <a:gdLst/>
              <a:ahLst/>
              <a:cxnLst/>
              <a:rect l="l" t="t" r="r" b="b"/>
              <a:pathLst>
                <a:path w="11216" h="7672" extrusionOk="0">
                  <a:moveTo>
                    <a:pt x="11216" y="1"/>
                  </a:moveTo>
                  <a:cubicBezTo>
                    <a:pt x="10964" y="1"/>
                    <a:pt x="10809" y="98"/>
                    <a:pt x="10577" y="98"/>
                  </a:cubicBezTo>
                  <a:lnTo>
                    <a:pt x="310" y="7110"/>
                  </a:lnTo>
                  <a:cubicBezTo>
                    <a:pt x="233" y="7265"/>
                    <a:pt x="155" y="7439"/>
                    <a:pt x="0" y="7672"/>
                  </a:cubicBezTo>
                  <a:lnTo>
                    <a:pt x="112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23"/>
            <p:cNvSpPr/>
            <p:nvPr/>
          </p:nvSpPr>
          <p:spPr>
            <a:xfrm>
              <a:off x="2951650" y="236175"/>
              <a:ext cx="395650" cy="270250"/>
            </a:xfrm>
            <a:custGeom>
              <a:avLst/>
              <a:gdLst/>
              <a:ahLst/>
              <a:cxnLst/>
              <a:rect l="l" t="t" r="r" b="b"/>
              <a:pathLst>
                <a:path w="15826" h="10810" extrusionOk="0">
                  <a:moveTo>
                    <a:pt x="15341" y="1"/>
                  </a:moveTo>
                  <a:lnTo>
                    <a:pt x="155" y="10402"/>
                  </a:lnTo>
                  <a:cubicBezTo>
                    <a:pt x="155" y="10499"/>
                    <a:pt x="78" y="10654"/>
                    <a:pt x="0" y="10809"/>
                  </a:cubicBezTo>
                  <a:lnTo>
                    <a:pt x="158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23"/>
            <p:cNvSpPr/>
            <p:nvPr/>
          </p:nvSpPr>
          <p:spPr>
            <a:xfrm>
              <a:off x="2935650" y="241975"/>
              <a:ext cx="472175" cy="324975"/>
            </a:xfrm>
            <a:custGeom>
              <a:avLst/>
              <a:gdLst/>
              <a:ahLst/>
              <a:cxnLst/>
              <a:rect l="l" t="t" r="r" b="b"/>
              <a:pathLst>
                <a:path w="18887" h="12999" extrusionOk="0">
                  <a:moveTo>
                    <a:pt x="18558" y="1"/>
                  </a:moveTo>
                  <a:lnTo>
                    <a:pt x="78" y="12689"/>
                  </a:lnTo>
                  <a:cubicBezTo>
                    <a:pt x="78" y="12766"/>
                    <a:pt x="78" y="12844"/>
                    <a:pt x="1" y="12999"/>
                  </a:cubicBezTo>
                  <a:lnTo>
                    <a:pt x="18887" y="98"/>
                  </a:lnTo>
                  <a:cubicBezTo>
                    <a:pt x="18790" y="1"/>
                    <a:pt x="18713" y="1"/>
                    <a:pt x="185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23"/>
            <p:cNvSpPr/>
            <p:nvPr/>
          </p:nvSpPr>
          <p:spPr>
            <a:xfrm>
              <a:off x="2929375" y="254100"/>
              <a:ext cx="530750" cy="367575"/>
            </a:xfrm>
            <a:custGeom>
              <a:avLst/>
              <a:gdLst/>
              <a:ahLst/>
              <a:cxnLst/>
              <a:rect l="l" t="t" r="r" b="b"/>
              <a:pathLst>
                <a:path w="21230" h="14703" extrusionOk="0">
                  <a:moveTo>
                    <a:pt x="20978" y="0"/>
                  </a:moveTo>
                  <a:lnTo>
                    <a:pt x="77" y="14373"/>
                  </a:lnTo>
                  <a:cubicBezTo>
                    <a:pt x="77" y="14451"/>
                    <a:pt x="0" y="14528"/>
                    <a:pt x="0" y="14702"/>
                  </a:cubicBezTo>
                  <a:lnTo>
                    <a:pt x="21230" y="97"/>
                  </a:lnTo>
                  <a:cubicBezTo>
                    <a:pt x="21152" y="97"/>
                    <a:pt x="21075" y="97"/>
                    <a:pt x="209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3"/>
            <p:cNvSpPr/>
            <p:nvPr/>
          </p:nvSpPr>
          <p:spPr>
            <a:xfrm>
              <a:off x="2929375" y="272500"/>
              <a:ext cx="577250" cy="397600"/>
            </a:xfrm>
            <a:custGeom>
              <a:avLst/>
              <a:gdLst/>
              <a:ahLst/>
              <a:cxnLst/>
              <a:rect l="l" t="t" r="r" b="b"/>
              <a:pathLst>
                <a:path w="23090" h="15904" extrusionOk="0">
                  <a:moveTo>
                    <a:pt x="22838" y="0"/>
                  </a:moveTo>
                  <a:lnTo>
                    <a:pt x="0" y="15574"/>
                  </a:lnTo>
                  <a:cubicBezTo>
                    <a:pt x="77" y="15729"/>
                    <a:pt x="77" y="15826"/>
                    <a:pt x="77" y="15903"/>
                  </a:cubicBezTo>
                  <a:lnTo>
                    <a:pt x="23089" y="155"/>
                  </a:lnTo>
                  <a:cubicBezTo>
                    <a:pt x="23012" y="78"/>
                    <a:pt x="22915" y="78"/>
                    <a:pt x="228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23"/>
            <p:cNvSpPr/>
            <p:nvPr/>
          </p:nvSpPr>
          <p:spPr>
            <a:xfrm>
              <a:off x="2935650" y="294775"/>
              <a:ext cx="611175" cy="421825"/>
            </a:xfrm>
            <a:custGeom>
              <a:avLst/>
              <a:gdLst/>
              <a:ahLst/>
              <a:cxnLst/>
              <a:rect l="l" t="t" r="r" b="b"/>
              <a:pathLst>
                <a:path w="24447" h="16873" extrusionOk="0">
                  <a:moveTo>
                    <a:pt x="24214" y="0"/>
                  </a:moveTo>
                  <a:lnTo>
                    <a:pt x="1" y="16543"/>
                  </a:lnTo>
                  <a:cubicBezTo>
                    <a:pt x="1" y="16620"/>
                    <a:pt x="1" y="16698"/>
                    <a:pt x="78" y="16872"/>
                  </a:cubicBezTo>
                  <a:lnTo>
                    <a:pt x="24446" y="155"/>
                  </a:lnTo>
                  <a:cubicBezTo>
                    <a:pt x="24369" y="78"/>
                    <a:pt x="24291" y="0"/>
                    <a:pt x="242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23"/>
            <p:cNvSpPr/>
            <p:nvPr/>
          </p:nvSpPr>
          <p:spPr>
            <a:xfrm>
              <a:off x="2945350" y="318975"/>
              <a:ext cx="637775" cy="439750"/>
            </a:xfrm>
            <a:custGeom>
              <a:avLst/>
              <a:gdLst/>
              <a:ahLst/>
              <a:cxnLst/>
              <a:rect l="l" t="t" r="r" b="b"/>
              <a:pathLst>
                <a:path w="25511" h="17590" extrusionOk="0">
                  <a:moveTo>
                    <a:pt x="25279" y="1"/>
                  </a:moveTo>
                  <a:lnTo>
                    <a:pt x="0" y="17357"/>
                  </a:lnTo>
                  <a:cubicBezTo>
                    <a:pt x="0" y="17434"/>
                    <a:pt x="97" y="17512"/>
                    <a:pt x="97" y="17589"/>
                  </a:cubicBezTo>
                  <a:lnTo>
                    <a:pt x="25511" y="156"/>
                  </a:lnTo>
                  <a:cubicBezTo>
                    <a:pt x="25434" y="78"/>
                    <a:pt x="25356" y="78"/>
                    <a:pt x="252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23"/>
            <p:cNvSpPr/>
            <p:nvPr/>
          </p:nvSpPr>
          <p:spPr>
            <a:xfrm>
              <a:off x="2959875" y="347075"/>
              <a:ext cx="655700" cy="449900"/>
            </a:xfrm>
            <a:custGeom>
              <a:avLst/>
              <a:gdLst/>
              <a:ahLst/>
              <a:cxnLst/>
              <a:rect l="l" t="t" r="r" b="b"/>
              <a:pathLst>
                <a:path w="26228" h="17996" extrusionOk="0">
                  <a:moveTo>
                    <a:pt x="25976" y="0"/>
                  </a:moveTo>
                  <a:lnTo>
                    <a:pt x="0" y="17763"/>
                  </a:lnTo>
                  <a:cubicBezTo>
                    <a:pt x="0" y="17841"/>
                    <a:pt x="78" y="17918"/>
                    <a:pt x="78" y="17996"/>
                  </a:cubicBezTo>
                  <a:lnTo>
                    <a:pt x="26228" y="155"/>
                  </a:lnTo>
                  <a:cubicBezTo>
                    <a:pt x="26150" y="78"/>
                    <a:pt x="26053" y="0"/>
                    <a:pt x="259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3"/>
            <p:cNvSpPr/>
            <p:nvPr/>
          </p:nvSpPr>
          <p:spPr>
            <a:xfrm>
              <a:off x="2977800" y="377575"/>
              <a:ext cx="663925" cy="457650"/>
            </a:xfrm>
            <a:custGeom>
              <a:avLst/>
              <a:gdLst/>
              <a:ahLst/>
              <a:cxnLst/>
              <a:rect l="l" t="t" r="r" b="b"/>
              <a:pathLst>
                <a:path w="26557" h="18306" extrusionOk="0">
                  <a:moveTo>
                    <a:pt x="26402" y="1"/>
                  </a:moveTo>
                  <a:lnTo>
                    <a:pt x="0" y="18073"/>
                  </a:lnTo>
                  <a:cubicBezTo>
                    <a:pt x="0" y="18151"/>
                    <a:pt x="78" y="18228"/>
                    <a:pt x="78" y="18306"/>
                  </a:cubicBezTo>
                  <a:lnTo>
                    <a:pt x="26557" y="156"/>
                  </a:lnTo>
                  <a:cubicBezTo>
                    <a:pt x="26557" y="78"/>
                    <a:pt x="26479" y="1"/>
                    <a:pt x="264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3"/>
            <p:cNvSpPr/>
            <p:nvPr/>
          </p:nvSpPr>
          <p:spPr>
            <a:xfrm>
              <a:off x="2998125" y="409550"/>
              <a:ext cx="669750" cy="460075"/>
            </a:xfrm>
            <a:custGeom>
              <a:avLst/>
              <a:gdLst/>
              <a:ahLst/>
              <a:cxnLst/>
              <a:rect l="l" t="t" r="r" b="b"/>
              <a:pathLst>
                <a:path w="26790" h="18403" extrusionOk="0">
                  <a:moveTo>
                    <a:pt x="26635" y="0"/>
                  </a:moveTo>
                  <a:lnTo>
                    <a:pt x="1" y="18170"/>
                  </a:lnTo>
                  <a:cubicBezTo>
                    <a:pt x="78" y="18247"/>
                    <a:pt x="78" y="18247"/>
                    <a:pt x="78" y="18325"/>
                  </a:cubicBezTo>
                  <a:lnTo>
                    <a:pt x="156" y="18402"/>
                  </a:lnTo>
                  <a:lnTo>
                    <a:pt x="26790" y="174"/>
                  </a:lnTo>
                  <a:cubicBezTo>
                    <a:pt x="26712" y="174"/>
                    <a:pt x="26712" y="78"/>
                    <a:pt x="26712" y="78"/>
                  </a:cubicBezTo>
                  <a:lnTo>
                    <a:pt x="2663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3"/>
            <p:cNvSpPr/>
            <p:nvPr/>
          </p:nvSpPr>
          <p:spPr>
            <a:xfrm>
              <a:off x="3022350" y="443925"/>
              <a:ext cx="665875" cy="458125"/>
            </a:xfrm>
            <a:custGeom>
              <a:avLst/>
              <a:gdLst/>
              <a:ahLst/>
              <a:cxnLst/>
              <a:rect l="l" t="t" r="r" b="b"/>
              <a:pathLst>
                <a:path w="26635" h="18325" extrusionOk="0">
                  <a:moveTo>
                    <a:pt x="26557" y="0"/>
                  </a:moveTo>
                  <a:lnTo>
                    <a:pt x="0" y="18170"/>
                  </a:lnTo>
                  <a:cubicBezTo>
                    <a:pt x="78" y="18247"/>
                    <a:pt x="155" y="18247"/>
                    <a:pt x="155" y="18325"/>
                  </a:cubicBezTo>
                  <a:lnTo>
                    <a:pt x="26634" y="252"/>
                  </a:lnTo>
                  <a:cubicBezTo>
                    <a:pt x="26634" y="155"/>
                    <a:pt x="26557" y="78"/>
                    <a:pt x="265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23"/>
            <p:cNvSpPr/>
            <p:nvPr/>
          </p:nvSpPr>
          <p:spPr>
            <a:xfrm>
              <a:off x="3050425" y="480250"/>
              <a:ext cx="655725" cy="451825"/>
            </a:xfrm>
            <a:custGeom>
              <a:avLst/>
              <a:gdLst/>
              <a:ahLst/>
              <a:cxnLst/>
              <a:rect l="l" t="t" r="r" b="b"/>
              <a:pathLst>
                <a:path w="26229" h="18073" extrusionOk="0">
                  <a:moveTo>
                    <a:pt x="26151" y="0"/>
                  </a:moveTo>
                  <a:lnTo>
                    <a:pt x="1" y="17918"/>
                  </a:lnTo>
                  <a:cubicBezTo>
                    <a:pt x="78" y="17995"/>
                    <a:pt x="156" y="17995"/>
                    <a:pt x="252" y="18073"/>
                  </a:cubicBezTo>
                  <a:lnTo>
                    <a:pt x="26228" y="252"/>
                  </a:lnTo>
                  <a:cubicBezTo>
                    <a:pt x="26228" y="155"/>
                    <a:pt x="26151" y="78"/>
                    <a:pt x="261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23"/>
            <p:cNvSpPr/>
            <p:nvPr/>
          </p:nvSpPr>
          <p:spPr>
            <a:xfrm>
              <a:off x="3082875" y="520425"/>
              <a:ext cx="637300" cy="440225"/>
            </a:xfrm>
            <a:custGeom>
              <a:avLst/>
              <a:gdLst/>
              <a:ahLst/>
              <a:cxnLst/>
              <a:rect l="l" t="t" r="r" b="b"/>
              <a:pathLst>
                <a:path w="25492" h="17609" extrusionOk="0">
                  <a:moveTo>
                    <a:pt x="25414" y="1"/>
                  </a:moveTo>
                  <a:lnTo>
                    <a:pt x="0" y="17434"/>
                  </a:lnTo>
                  <a:cubicBezTo>
                    <a:pt x="78" y="17434"/>
                    <a:pt x="155" y="17531"/>
                    <a:pt x="233" y="17609"/>
                  </a:cubicBezTo>
                  <a:lnTo>
                    <a:pt x="25492" y="253"/>
                  </a:lnTo>
                  <a:cubicBezTo>
                    <a:pt x="25492" y="175"/>
                    <a:pt x="25414" y="98"/>
                    <a:pt x="254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23"/>
            <p:cNvSpPr/>
            <p:nvPr/>
          </p:nvSpPr>
          <p:spPr>
            <a:xfrm>
              <a:off x="3119200" y="563050"/>
              <a:ext cx="611150" cy="421825"/>
            </a:xfrm>
            <a:custGeom>
              <a:avLst/>
              <a:gdLst/>
              <a:ahLst/>
              <a:cxnLst/>
              <a:rect l="l" t="t" r="r" b="b"/>
              <a:pathLst>
                <a:path w="24446" h="16873" extrusionOk="0">
                  <a:moveTo>
                    <a:pt x="24368" y="1"/>
                  </a:moveTo>
                  <a:lnTo>
                    <a:pt x="0" y="16698"/>
                  </a:lnTo>
                  <a:cubicBezTo>
                    <a:pt x="78" y="16795"/>
                    <a:pt x="155" y="16795"/>
                    <a:pt x="233" y="16872"/>
                  </a:cubicBezTo>
                  <a:lnTo>
                    <a:pt x="24446" y="233"/>
                  </a:lnTo>
                  <a:cubicBezTo>
                    <a:pt x="24446" y="156"/>
                    <a:pt x="24368" y="78"/>
                    <a:pt x="243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3"/>
            <p:cNvSpPr/>
            <p:nvPr/>
          </p:nvSpPr>
          <p:spPr>
            <a:xfrm>
              <a:off x="3159375" y="609550"/>
              <a:ext cx="575325" cy="397600"/>
            </a:xfrm>
            <a:custGeom>
              <a:avLst/>
              <a:gdLst/>
              <a:ahLst/>
              <a:cxnLst/>
              <a:rect l="l" t="t" r="r" b="b"/>
              <a:pathLst>
                <a:path w="23013" h="15904" extrusionOk="0">
                  <a:moveTo>
                    <a:pt x="23013" y="0"/>
                  </a:moveTo>
                  <a:lnTo>
                    <a:pt x="1" y="15729"/>
                  </a:lnTo>
                  <a:cubicBezTo>
                    <a:pt x="78" y="15806"/>
                    <a:pt x="156" y="15806"/>
                    <a:pt x="253" y="15903"/>
                  </a:cubicBezTo>
                  <a:lnTo>
                    <a:pt x="23013" y="233"/>
                  </a:lnTo>
                  <a:lnTo>
                    <a:pt x="230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3"/>
            <p:cNvSpPr/>
            <p:nvPr/>
          </p:nvSpPr>
          <p:spPr>
            <a:xfrm>
              <a:off x="3203925" y="657975"/>
              <a:ext cx="530775" cy="365150"/>
            </a:xfrm>
            <a:custGeom>
              <a:avLst/>
              <a:gdLst/>
              <a:ahLst/>
              <a:cxnLst/>
              <a:rect l="l" t="t" r="r" b="b"/>
              <a:pathLst>
                <a:path w="21231" h="14606" extrusionOk="0">
                  <a:moveTo>
                    <a:pt x="21231" y="0"/>
                  </a:moveTo>
                  <a:lnTo>
                    <a:pt x="1" y="14528"/>
                  </a:lnTo>
                  <a:cubicBezTo>
                    <a:pt x="156" y="14606"/>
                    <a:pt x="233" y="14606"/>
                    <a:pt x="311" y="14606"/>
                  </a:cubicBezTo>
                  <a:lnTo>
                    <a:pt x="21231" y="310"/>
                  </a:lnTo>
                  <a:lnTo>
                    <a:pt x="212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3"/>
            <p:cNvSpPr/>
            <p:nvPr/>
          </p:nvSpPr>
          <p:spPr>
            <a:xfrm>
              <a:off x="3256225" y="712200"/>
              <a:ext cx="472200" cy="324975"/>
            </a:xfrm>
            <a:custGeom>
              <a:avLst/>
              <a:gdLst/>
              <a:ahLst/>
              <a:cxnLst/>
              <a:rect l="l" t="t" r="r" b="b"/>
              <a:pathLst>
                <a:path w="18888" h="12999" extrusionOk="0">
                  <a:moveTo>
                    <a:pt x="18887" y="1"/>
                  </a:moveTo>
                  <a:lnTo>
                    <a:pt x="1" y="12921"/>
                  </a:lnTo>
                  <a:cubicBezTo>
                    <a:pt x="156" y="12921"/>
                    <a:pt x="253" y="12998"/>
                    <a:pt x="408" y="12998"/>
                  </a:cubicBezTo>
                  <a:lnTo>
                    <a:pt x="18887" y="330"/>
                  </a:lnTo>
                  <a:lnTo>
                    <a:pt x="1888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3"/>
            <p:cNvSpPr/>
            <p:nvPr/>
          </p:nvSpPr>
          <p:spPr>
            <a:xfrm>
              <a:off x="3318700" y="772750"/>
              <a:ext cx="393725" cy="270725"/>
            </a:xfrm>
            <a:custGeom>
              <a:avLst/>
              <a:gdLst/>
              <a:ahLst/>
              <a:cxnLst/>
              <a:rect l="l" t="t" r="r" b="b"/>
              <a:pathLst>
                <a:path w="15749" h="10829" extrusionOk="0">
                  <a:moveTo>
                    <a:pt x="15749" y="0"/>
                  </a:moveTo>
                  <a:lnTo>
                    <a:pt x="1" y="10828"/>
                  </a:lnTo>
                  <a:lnTo>
                    <a:pt x="485" y="10828"/>
                  </a:lnTo>
                  <a:lnTo>
                    <a:pt x="15671" y="407"/>
                  </a:lnTo>
                  <a:cubicBezTo>
                    <a:pt x="15671" y="252"/>
                    <a:pt x="15749" y="174"/>
                    <a:pt x="157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3"/>
            <p:cNvSpPr/>
            <p:nvPr/>
          </p:nvSpPr>
          <p:spPr>
            <a:xfrm>
              <a:off x="3399575" y="845375"/>
              <a:ext cx="280425" cy="191800"/>
            </a:xfrm>
            <a:custGeom>
              <a:avLst/>
              <a:gdLst/>
              <a:ahLst/>
              <a:cxnLst/>
              <a:rect l="l" t="t" r="r" b="b"/>
              <a:pathLst>
                <a:path w="11217" h="7672" extrusionOk="0">
                  <a:moveTo>
                    <a:pt x="11216" y="1"/>
                  </a:moveTo>
                  <a:lnTo>
                    <a:pt x="1" y="7671"/>
                  </a:lnTo>
                  <a:cubicBezTo>
                    <a:pt x="233" y="7594"/>
                    <a:pt x="407" y="7594"/>
                    <a:pt x="562" y="7594"/>
                  </a:cubicBezTo>
                  <a:lnTo>
                    <a:pt x="10887" y="485"/>
                  </a:lnTo>
                  <a:cubicBezTo>
                    <a:pt x="10984" y="330"/>
                    <a:pt x="11061" y="175"/>
                    <a:pt x="11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ext 3">
  <p:cSld name="CUSTOM_12">
    <p:spTree>
      <p:nvGrpSpPr>
        <p:cNvPr id="1" name="Shape 1446"/>
        <p:cNvGrpSpPr/>
        <p:nvPr/>
      </p:nvGrpSpPr>
      <p:grpSpPr>
        <a:xfrm>
          <a:off x="0" y="0"/>
          <a:ext cx="0" cy="0"/>
          <a:chOff x="0" y="0"/>
          <a:chExt cx="0" cy="0"/>
        </a:xfrm>
      </p:grpSpPr>
      <p:pic>
        <p:nvPicPr>
          <p:cNvPr id="1447" name="Google Shape;1447;p24"/>
          <p:cNvPicPr preferRelativeResize="0"/>
          <p:nvPr/>
        </p:nvPicPr>
        <p:blipFill>
          <a:blip r:embed="rId2">
            <a:alphaModFix/>
          </a:blip>
          <a:stretch>
            <a:fillRect/>
          </a:stretch>
        </p:blipFill>
        <p:spPr>
          <a:xfrm rot="-5400000">
            <a:off x="1993300" y="-1993300"/>
            <a:ext cx="5152625" cy="9139226"/>
          </a:xfrm>
          <a:prstGeom prst="rect">
            <a:avLst/>
          </a:prstGeom>
          <a:noFill/>
          <a:ln>
            <a:noFill/>
          </a:ln>
        </p:spPr>
      </p:pic>
      <p:sp>
        <p:nvSpPr>
          <p:cNvPr id="1448" name="Google Shape;1448;p24"/>
          <p:cNvSpPr/>
          <p:nvPr/>
        </p:nvSpPr>
        <p:spPr>
          <a:xfrm>
            <a:off x="6634675" y="0"/>
            <a:ext cx="2509200" cy="5143500"/>
          </a:xfrm>
          <a:prstGeom prst="rect">
            <a:avLst/>
          </a:pr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9" name="Google Shape;1449;p24"/>
          <p:cNvGrpSpPr/>
          <p:nvPr/>
        </p:nvGrpSpPr>
        <p:grpSpPr>
          <a:xfrm>
            <a:off x="8248820" y="1741563"/>
            <a:ext cx="1656312" cy="1660374"/>
            <a:chOff x="2929375" y="236175"/>
            <a:chExt cx="805325" cy="807300"/>
          </a:xfrm>
        </p:grpSpPr>
        <p:sp>
          <p:nvSpPr>
            <p:cNvPr id="1450" name="Google Shape;1450;p24"/>
            <p:cNvSpPr/>
            <p:nvPr/>
          </p:nvSpPr>
          <p:spPr>
            <a:xfrm>
              <a:off x="2986025" y="241975"/>
              <a:ext cx="280400" cy="191800"/>
            </a:xfrm>
            <a:custGeom>
              <a:avLst/>
              <a:gdLst/>
              <a:ahLst/>
              <a:cxnLst/>
              <a:rect l="l" t="t" r="r" b="b"/>
              <a:pathLst>
                <a:path w="11216" h="7672" extrusionOk="0">
                  <a:moveTo>
                    <a:pt x="11216" y="1"/>
                  </a:moveTo>
                  <a:cubicBezTo>
                    <a:pt x="10964" y="1"/>
                    <a:pt x="10809" y="98"/>
                    <a:pt x="10577" y="98"/>
                  </a:cubicBezTo>
                  <a:lnTo>
                    <a:pt x="310" y="7110"/>
                  </a:lnTo>
                  <a:cubicBezTo>
                    <a:pt x="233" y="7265"/>
                    <a:pt x="155" y="7439"/>
                    <a:pt x="0" y="7672"/>
                  </a:cubicBezTo>
                  <a:lnTo>
                    <a:pt x="112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24"/>
            <p:cNvSpPr/>
            <p:nvPr/>
          </p:nvSpPr>
          <p:spPr>
            <a:xfrm>
              <a:off x="2951650" y="236175"/>
              <a:ext cx="395650" cy="270250"/>
            </a:xfrm>
            <a:custGeom>
              <a:avLst/>
              <a:gdLst/>
              <a:ahLst/>
              <a:cxnLst/>
              <a:rect l="l" t="t" r="r" b="b"/>
              <a:pathLst>
                <a:path w="15826" h="10810" extrusionOk="0">
                  <a:moveTo>
                    <a:pt x="15341" y="1"/>
                  </a:moveTo>
                  <a:lnTo>
                    <a:pt x="155" y="10402"/>
                  </a:lnTo>
                  <a:cubicBezTo>
                    <a:pt x="155" y="10499"/>
                    <a:pt x="78" y="10654"/>
                    <a:pt x="0" y="10809"/>
                  </a:cubicBezTo>
                  <a:lnTo>
                    <a:pt x="158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24"/>
            <p:cNvSpPr/>
            <p:nvPr/>
          </p:nvSpPr>
          <p:spPr>
            <a:xfrm>
              <a:off x="2935650" y="241975"/>
              <a:ext cx="472175" cy="324975"/>
            </a:xfrm>
            <a:custGeom>
              <a:avLst/>
              <a:gdLst/>
              <a:ahLst/>
              <a:cxnLst/>
              <a:rect l="l" t="t" r="r" b="b"/>
              <a:pathLst>
                <a:path w="18887" h="12999" extrusionOk="0">
                  <a:moveTo>
                    <a:pt x="18558" y="1"/>
                  </a:moveTo>
                  <a:lnTo>
                    <a:pt x="78" y="12689"/>
                  </a:lnTo>
                  <a:cubicBezTo>
                    <a:pt x="78" y="12766"/>
                    <a:pt x="78" y="12844"/>
                    <a:pt x="1" y="12999"/>
                  </a:cubicBezTo>
                  <a:lnTo>
                    <a:pt x="18887" y="98"/>
                  </a:lnTo>
                  <a:cubicBezTo>
                    <a:pt x="18790" y="1"/>
                    <a:pt x="18713" y="1"/>
                    <a:pt x="185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24"/>
            <p:cNvSpPr/>
            <p:nvPr/>
          </p:nvSpPr>
          <p:spPr>
            <a:xfrm>
              <a:off x="2929375" y="254100"/>
              <a:ext cx="530750" cy="367575"/>
            </a:xfrm>
            <a:custGeom>
              <a:avLst/>
              <a:gdLst/>
              <a:ahLst/>
              <a:cxnLst/>
              <a:rect l="l" t="t" r="r" b="b"/>
              <a:pathLst>
                <a:path w="21230" h="14703" extrusionOk="0">
                  <a:moveTo>
                    <a:pt x="20978" y="0"/>
                  </a:moveTo>
                  <a:lnTo>
                    <a:pt x="77" y="14373"/>
                  </a:lnTo>
                  <a:cubicBezTo>
                    <a:pt x="77" y="14451"/>
                    <a:pt x="0" y="14528"/>
                    <a:pt x="0" y="14702"/>
                  </a:cubicBezTo>
                  <a:lnTo>
                    <a:pt x="21230" y="97"/>
                  </a:lnTo>
                  <a:cubicBezTo>
                    <a:pt x="21152" y="97"/>
                    <a:pt x="21075" y="97"/>
                    <a:pt x="209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24"/>
            <p:cNvSpPr/>
            <p:nvPr/>
          </p:nvSpPr>
          <p:spPr>
            <a:xfrm>
              <a:off x="2929375" y="272500"/>
              <a:ext cx="577250" cy="397600"/>
            </a:xfrm>
            <a:custGeom>
              <a:avLst/>
              <a:gdLst/>
              <a:ahLst/>
              <a:cxnLst/>
              <a:rect l="l" t="t" r="r" b="b"/>
              <a:pathLst>
                <a:path w="23090" h="15904" extrusionOk="0">
                  <a:moveTo>
                    <a:pt x="22838" y="0"/>
                  </a:moveTo>
                  <a:lnTo>
                    <a:pt x="0" y="15574"/>
                  </a:lnTo>
                  <a:cubicBezTo>
                    <a:pt x="77" y="15729"/>
                    <a:pt x="77" y="15826"/>
                    <a:pt x="77" y="15903"/>
                  </a:cubicBezTo>
                  <a:lnTo>
                    <a:pt x="23089" y="155"/>
                  </a:lnTo>
                  <a:cubicBezTo>
                    <a:pt x="23012" y="78"/>
                    <a:pt x="22915" y="78"/>
                    <a:pt x="228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24"/>
            <p:cNvSpPr/>
            <p:nvPr/>
          </p:nvSpPr>
          <p:spPr>
            <a:xfrm>
              <a:off x="2935650" y="294775"/>
              <a:ext cx="611175" cy="421825"/>
            </a:xfrm>
            <a:custGeom>
              <a:avLst/>
              <a:gdLst/>
              <a:ahLst/>
              <a:cxnLst/>
              <a:rect l="l" t="t" r="r" b="b"/>
              <a:pathLst>
                <a:path w="24447" h="16873" extrusionOk="0">
                  <a:moveTo>
                    <a:pt x="24214" y="0"/>
                  </a:moveTo>
                  <a:lnTo>
                    <a:pt x="1" y="16543"/>
                  </a:lnTo>
                  <a:cubicBezTo>
                    <a:pt x="1" y="16620"/>
                    <a:pt x="1" y="16698"/>
                    <a:pt x="78" y="16872"/>
                  </a:cubicBezTo>
                  <a:lnTo>
                    <a:pt x="24446" y="155"/>
                  </a:lnTo>
                  <a:cubicBezTo>
                    <a:pt x="24369" y="78"/>
                    <a:pt x="24291" y="0"/>
                    <a:pt x="242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24"/>
            <p:cNvSpPr/>
            <p:nvPr/>
          </p:nvSpPr>
          <p:spPr>
            <a:xfrm>
              <a:off x="2945350" y="318975"/>
              <a:ext cx="637775" cy="439750"/>
            </a:xfrm>
            <a:custGeom>
              <a:avLst/>
              <a:gdLst/>
              <a:ahLst/>
              <a:cxnLst/>
              <a:rect l="l" t="t" r="r" b="b"/>
              <a:pathLst>
                <a:path w="25511" h="17590" extrusionOk="0">
                  <a:moveTo>
                    <a:pt x="25279" y="1"/>
                  </a:moveTo>
                  <a:lnTo>
                    <a:pt x="0" y="17357"/>
                  </a:lnTo>
                  <a:cubicBezTo>
                    <a:pt x="0" y="17434"/>
                    <a:pt x="97" y="17512"/>
                    <a:pt x="97" y="17589"/>
                  </a:cubicBezTo>
                  <a:lnTo>
                    <a:pt x="25511" y="156"/>
                  </a:lnTo>
                  <a:cubicBezTo>
                    <a:pt x="25434" y="78"/>
                    <a:pt x="25356" y="78"/>
                    <a:pt x="252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24"/>
            <p:cNvSpPr/>
            <p:nvPr/>
          </p:nvSpPr>
          <p:spPr>
            <a:xfrm>
              <a:off x="2959875" y="347075"/>
              <a:ext cx="655700" cy="449900"/>
            </a:xfrm>
            <a:custGeom>
              <a:avLst/>
              <a:gdLst/>
              <a:ahLst/>
              <a:cxnLst/>
              <a:rect l="l" t="t" r="r" b="b"/>
              <a:pathLst>
                <a:path w="26228" h="17996" extrusionOk="0">
                  <a:moveTo>
                    <a:pt x="25976" y="0"/>
                  </a:moveTo>
                  <a:lnTo>
                    <a:pt x="0" y="17763"/>
                  </a:lnTo>
                  <a:cubicBezTo>
                    <a:pt x="0" y="17841"/>
                    <a:pt x="78" y="17918"/>
                    <a:pt x="78" y="17996"/>
                  </a:cubicBezTo>
                  <a:lnTo>
                    <a:pt x="26228" y="155"/>
                  </a:lnTo>
                  <a:cubicBezTo>
                    <a:pt x="26150" y="78"/>
                    <a:pt x="26053" y="0"/>
                    <a:pt x="259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24"/>
            <p:cNvSpPr/>
            <p:nvPr/>
          </p:nvSpPr>
          <p:spPr>
            <a:xfrm>
              <a:off x="2977800" y="377575"/>
              <a:ext cx="663925" cy="457650"/>
            </a:xfrm>
            <a:custGeom>
              <a:avLst/>
              <a:gdLst/>
              <a:ahLst/>
              <a:cxnLst/>
              <a:rect l="l" t="t" r="r" b="b"/>
              <a:pathLst>
                <a:path w="26557" h="18306" extrusionOk="0">
                  <a:moveTo>
                    <a:pt x="26402" y="1"/>
                  </a:moveTo>
                  <a:lnTo>
                    <a:pt x="0" y="18073"/>
                  </a:lnTo>
                  <a:cubicBezTo>
                    <a:pt x="0" y="18151"/>
                    <a:pt x="78" y="18228"/>
                    <a:pt x="78" y="18306"/>
                  </a:cubicBezTo>
                  <a:lnTo>
                    <a:pt x="26557" y="156"/>
                  </a:lnTo>
                  <a:cubicBezTo>
                    <a:pt x="26557" y="78"/>
                    <a:pt x="26479" y="1"/>
                    <a:pt x="264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24"/>
            <p:cNvSpPr/>
            <p:nvPr/>
          </p:nvSpPr>
          <p:spPr>
            <a:xfrm>
              <a:off x="2998125" y="409550"/>
              <a:ext cx="669750" cy="460075"/>
            </a:xfrm>
            <a:custGeom>
              <a:avLst/>
              <a:gdLst/>
              <a:ahLst/>
              <a:cxnLst/>
              <a:rect l="l" t="t" r="r" b="b"/>
              <a:pathLst>
                <a:path w="26790" h="18403" extrusionOk="0">
                  <a:moveTo>
                    <a:pt x="26635" y="0"/>
                  </a:moveTo>
                  <a:lnTo>
                    <a:pt x="1" y="18170"/>
                  </a:lnTo>
                  <a:cubicBezTo>
                    <a:pt x="78" y="18247"/>
                    <a:pt x="78" y="18247"/>
                    <a:pt x="78" y="18325"/>
                  </a:cubicBezTo>
                  <a:lnTo>
                    <a:pt x="156" y="18402"/>
                  </a:lnTo>
                  <a:lnTo>
                    <a:pt x="26790" y="174"/>
                  </a:lnTo>
                  <a:cubicBezTo>
                    <a:pt x="26712" y="174"/>
                    <a:pt x="26712" y="78"/>
                    <a:pt x="26712" y="78"/>
                  </a:cubicBezTo>
                  <a:lnTo>
                    <a:pt x="2663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24"/>
            <p:cNvSpPr/>
            <p:nvPr/>
          </p:nvSpPr>
          <p:spPr>
            <a:xfrm>
              <a:off x="3022350" y="443925"/>
              <a:ext cx="665875" cy="458125"/>
            </a:xfrm>
            <a:custGeom>
              <a:avLst/>
              <a:gdLst/>
              <a:ahLst/>
              <a:cxnLst/>
              <a:rect l="l" t="t" r="r" b="b"/>
              <a:pathLst>
                <a:path w="26635" h="18325" extrusionOk="0">
                  <a:moveTo>
                    <a:pt x="26557" y="0"/>
                  </a:moveTo>
                  <a:lnTo>
                    <a:pt x="0" y="18170"/>
                  </a:lnTo>
                  <a:cubicBezTo>
                    <a:pt x="78" y="18247"/>
                    <a:pt x="155" y="18247"/>
                    <a:pt x="155" y="18325"/>
                  </a:cubicBezTo>
                  <a:lnTo>
                    <a:pt x="26634" y="252"/>
                  </a:lnTo>
                  <a:cubicBezTo>
                    <a:pt x="26634" y="155"/>
                    <a:pt x="26557" y="78"/>
                    <a:pt x="265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24"/>
            <p:cNvSpPr/>
            <p:nvPr/>
          </p:nvSpPr>
          <p:spPr>
            <a:xfrm>
              <a:off x="3050425" y="480250"/>
              <a:ext cx="655725" cy="451825"/>
            </a:xfrm>
            <a:custGeom>
              <a:avLst/>
              <a:gdLst/>
              <a:ahLst/>
              <a:cxnLst/>
              <a:rect l="l" t="t" r="r" b="b"/>
              <a:pathLst>
                <a:path w="26229" h="18073" extrusionOk="0">
                  <a:moveTo>
                    <a:pt x="26151" y="0"/>
                  </a:moveTo>
                  <a:lnTo>
                    <a:pt x="1" y="17918"/>
                  </a:lnTo>
                  <a:cubicBezTo>
                    <a:pt x="78" y="17995"/>
                    <a:pt x="156" y="17995"/>
                    <a:pt x="252" y="18073"/>
                  </a:cubicBezTo>
                  <a:lnTo>
                    <a:pt x="26228" y="252"/>
                  </a:lnTo>
                  <a:cubicBezTo>
                    <a:pt x="26228" y="155"/>
                    <a:pt x="26151" y="78"/>
                    <a:pt x="261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24"/>
            <p:cNvSpPr/>
            <p:nvPr/>
          </p:nvSpPr>
          <p:spPr>
            <a:xfrm>
              <a:off x="3082875" y="520425"/>
              <a:ext cx="637300" cy="440225"/>
            </a:xfrm>
            <a:custGeom>
              <a:avLst/>
              <a:gdLst/>
              <a:ahLst/>
              <a:cxnLst/>
              <a:rect l="l" t="t" r="r" b="b"/>
              <a:pathLst>
                <a:path w="25492" h="17609" extrusionOk="0">
                  <a:moveTo>
                    <a:pt x="25414" y="1"/>
                  </a:moveTo>
                  <a:lnTo>
                    <a:pt x="0" y="17434"/>
                  </a:lnTo>
                  <a:cubicBezTo>
                    <a:pt x="78" y="17434"/>
                    <a:pt x="155" y="17531"/>
                    <a:pt x="233" y="17609"/>
                  </a:cubicBezTo>
                  <a:lnTo>
                    <a:pt x="25492" y="253"/>
                  </a:lnTo>
                  <a:cubicBezTo>
                    <a:pt x="25492" y="175"/>
                    <a:pt x="25414" y="98"/>
                    <a:pt x="254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24"/>
            <p:cNvSpPr/>
            <p:nvPr/>
          </p:nvSpPr>
          <p:spPr>
            <a:xfrm>
              <a:off x="3119200" y="563050"/>
              <a:ext cx="611150" cy="421825"/>
            </a:xfrm>
            <a:custGeom>
              <a:avLst/>
              <a:gdLst/>
              <a:ahLst/>
              <a:cxnLst/>
              <a:rect l="l" t="t" r="r" b="b"/>
              <a:pathLst>
                <a:path w="24446" h="16873" extrusionOk="0">
                  <a:moveTo>
                    <a:pt x="24368" y="1"/>
                  </a:moveTo>
                  <a:lnTo>
                    <a:pt x="0" y="16698"/>
                  </a:lnTo>
                  <a:cubicBezTo>
                    <a:pt x="78" y="16795"/>
                    <a:pt x="155" y="16795"/>
                    <a:pt x="233" y="16872"/>
                  </a:cubicBezTo>
                  <a:lnTo>
                    <a:pt x="24446" y="233"/>
                  </a:lnTo>
                  <a:cubicBezTo>
                    <a:pt x="24446" y="156"/>
                    <a:pt x="24368" y="78"/>
                    <a:pt x="243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24"/>
            <p:cNvSpPr/>
            <p:nvPr/>
          </p:nvSpPr>
          <p:spPr>
            <a:xfrm>
              <a:off x="3159375" y="609550"/>
              <a:ext cx="575325" cy="397600"/>
            </a:xfrm>
            <a:custGeom>
              <a:avLst/>
              <a:gdLst/>
              <a:ahLst/>
              <a:cxnLst/>
              <a:rect l="l" t="t" r="r" b="b"/>
              <a:pathLst>
                <a:path w="23013" h="15904" extrusionOk="0">
                  <a:moveTo>
                    <a:pt x="23013" y="0"/>
                  </a:moveTo>
                  <a:lnTo>
                    <a:pt x="1" y="15729"/>
                  </a:lnTo>
                  <a:cubicBezTo>
                    <a:pt x="78" y="15806"/>
                    <a:pt x="156" y="15806"/>
                    <a:pt x="253" y="15903"/>
                  </a:cubicBezTo>
                  <a:lnTo>
                    <a:pt x="23013" y="233"/>
                  </a:lnTo>
                  <a:lnTo>
                    <a:pt x="230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24"/>
            <p:cNvSpPr/>
            <p:nvPr/>
          </p:nvSpPr>
          <p:spPr>
            <a:xfrm>
              <a:off x="3203925" y="657975"/>
              <a:ext cx="530775" cy="365150"/>
            </a:xfrm>
            <a:custGeom>
              <a:avLst/>
              <a:gdLst/>
              <a:ahLst/>
              <a:cxnLst/>
              <a:rect l="l" t="t" r="r" b="b"/>
              <a:pathLst>
                <a:path w="21231" h="14606" extrusionOk="0">
                  <a:moveTo>
                    <a:pt x="21231" y="0"/>
                  </a:moveTo>
                  <a:lnTo>
                    <a:pt x="1" y="14528"/>
                  </a:lnTo>
                  <a:cubicBezTo>
                    <a:pt x="156" y="14606"/>
                    <a:pt x="233" y="14606"/>
                    <a:pt x="311" y="14606"/>
                  </a:cubicBezTo>
                  <a:lnTo>
                    <a:pt x="21231" y="310"/>
                  </a:lnTo>
                  <a:lnTo>
                    <a:pt x="212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24"/>
            <p:cNvSpPr/>
            <p:nvPr/>
          </p:nvSpPr>
          <p:spPr>
            <a:xfrm>
              <a:off x="3256225" y="712200"/>
              <a:ext cx="472200" cy="324975"/>
            </a:xfrm>
            <a:custGeom>
              <a:avLst/>
              <a:gdLst/>
              <a:ahLst/>
              <a:cxnLst/>
              <a:rect l="l" t="t" r="r" b="b"/>
              <a:pathLst>
                <a:path w="18888" h="12999" extrusionOk="0">
                  <a:moveTo>
                    <a:pt x="18887" y="1"/>
                  </a:moveTo>
                  <a:lnTo>
                    <a:pt x="1" y="12921"/>
                  </a:lnTo>
                  <a:cubicBezTo>
                    <a:pt x="156" y="12921"/>
                    <a:pt x="253" y="12998"/>
                    <a:pt x="408" y="12998"/>
                  </a:cubicBezTo>
                  <a:lnTo>
                    <a:pt x="18887" y="330"/>
                  </a:lnTo>
                  <a:lnTo>
                    <a:pt x="1888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24"/>
            <p:cNvSpPr/>
            <p:nvPr/>
          </p:nvSpPr>
          <p:spPr>
            <a:xfrm>
              <a:off x="3318700" y="772750"/>
              <a:ext cx="393725" cy="270725"/>
            </a:xfrm>
            <a:custGeom>
              <a:avLst/>
              <a:gdLst/>
              <a:ahLst/>
              <a:cxnLst/>
              <a:rect l="l" t="t" r="r" b="b"/>
              <a:pathLst>
                <a:path w="15749" h="10829" extrusionOk="0">
                  <a:moveTo>
                    <a:pt x="15749" y="0"/>
                  </a:moveTo>
                  <a:lnTo>
                    <a:pt x="1" y="10828"/>
                  </a:lnTo>
                  <a:lnTo>
                    <a:pt x="485" y="10828"/>
                  </a:lnTo>
                  <a:lnTo>
                    <a:pt x="15671" y="407"/>
                  </a:lnTo>
                  <a:cubicBezTo>
                    <a:pt x="15671" y="252"/>
                    <a:pt x="15749" y="174"/>
                    <a:pt x="157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24"/>
            <p:cNvSpPr/>
            <p:nvPr/>
          </p:nvSpPr>
          <p:spPr>
            <a:xfrm>
              <a:off x="3399575" y="845375"/>
              <a:ext cx="280425" cy="191800"/>
            </a:xfrm>
            <a:custGeom>
              <a:avLst/>
              <a:gdLst/>
              <a:ahLst/>
              <a:cxnLst/>
              <a:rect l="l" t="t" r="r" b="b"/>
              <a:pathLst>
                <a:path w="11217" h="7672" extrusionOk="0">
                  <a:moveTo>
                    <a:pt x="11216" y="1"/>
                  </a:moveTo>
                  <a:lnTo>
                    <a:pt x="1" y="7671"/>
                  </a:lnTo>
                  <a:cubicBezTo>
                    <a:pt x="233" y="7594"/>
                    <a:pt x="407" y="7594"/>
                    <a:pt x="562" y="7594"/>
                  </a:cubicBezTo>
                  <a:lnTo>
                    <a:pt x="10887" y="485"/>
                  </a:lnTo>
                  <a:cubicBezTo>
                    <a:pt x="10984" y="330"/>
                    <a:pt x="11061" y="175"/>
                    <a:pt x="11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 name="Google Shape;1469;p24"/>
          <p:cNvGrpSpPr/>
          <p:nvPr/>
        </p:nvGrpSpPr>
        <p:grpSpPr>
          <a:xfrm>
            <a:off x="3640225" y="4715075"/>
            <a:ext cx="538025" cy="157800"/>
            <a:chOff x="2575325" y="1348650"/>
            <a:chExt cx="538025" cy="157800"/>
          </a:xfrm>
        </p:grpSpPr>
        <p:sp>
          <p:nvSpPr>
            <p:cNvPr id="1470" name="Google Shape;1470;p24"/>
            <p:cNvSpPr/>
            <p:nvPr/>
          </p:nvSpPr>
          <p:spPr>
            <a:xfrm>
              <a:off x="2575325"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24"/>
            <p:cNvSpPr/>
            <p:nvPr/>
          </p:nvSpPr>
          <p:spPr>
            <a:xfrm>
              <a:off x="2765438"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24"/>
            <p:cNvSpPr/>
            <p:nvPr/>
          </p:nvSpPr>
          <p:spPr>
            <a:xfrm>
              <a:off x="2955550"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 name="Google Shape;1473;p24"/>
          <p:cNvGrpSpPr/>
          <p:nvPr/>
        </p:nvGrpSpPr>
        <p:grpSpPr>
          <a:xfrm>
            <a:off x="-311161" y="3659987"/>
            <a:ext cx="925310" cy="943383"/>
            <a:chOff x="595389" y="1761100"/>
            <a:chExt cx="925310" cy="943383"/>
          </a:xfrm>
        </p:grpSpPr>
        <p:cxnSp>
          <p:nvCxnSpPr>
            <p:cNvPr id="1474" name="Google Shape;1474;p24"/>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475" name="Google Shape;1475;p24"/>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476" name="Google Shape;1476;p24"/>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grpSp>
        <p:nvGrpSpPr>
          <p:cNvPr id="1477" name="Google Shape;1477;p24"/>
          <p:cNvGrpSpPr/>
          <p:nvPr/>
        </p:nvGrpSpPr>
        <p:grpSpPr>
          <a:xfrm>
            <a:off x="8423989" y="4512450"/>
            <a:ext cx="925310" cy="943383"/>
            <a:chOff x="595389" y="1761100"/>
            <a:chExt cx="925310" cy="943383"/>
          </a:xfrm>
        </p:grpSpPr>
        <p:cxnSp>
          <p:nvCxnSpPr>
            <p:cNvPr id="1478" name="Google Shape;1478;p24"/>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479" name="Google Shape;1479;p24"/>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480" name="Google Shape;1480;p24"/>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grpSp>
        <p:nvGrpSpPr>
          <p:cNvPr id="1481" name="Google Shape;1481;p24"/>
          <p:cNvGrpSpPr/>
          <p:nvPr/>
        </p:nvGrpSpPr>
        <p:grpSpPr>
          <a:xfrm>
            <a:off x="713097" y="213225"/>
            <a:ext cx="1584577" cy="196549"/>
            <a:chOff x="750197" y="155825"/>
            <a:chExt cx="1584577" cy="196549"/>
          </a:xfrm>
        </p:grpSpPr>
        <p:sp>
          <p:nvSpPr>
            <p:cNvPr id="1482" name="Google Shape;1482;p24"/>
            <p:cNvSpPr/>
            <p:nvPr/>
          </p:nvSpPr>
          <p:spPr>
            <a:xfrm rot="-5400000">
              <a:off x="20937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24"/>
            <p:cNvSpPr/>
            <p:nvPr/>
          </p:nvSpPr>
          <p:spPr>
            <a:xfrm rot="-5400000">
              <a:off x="1915294" y="299855"/>
              <a:ext cx="52930" cy="52107"/>
            </a:xfrm>
            <a:custGeom>
              <a:avLst/>
              <a:gdLst/>
              <a:ahLst/>
              <a:cxnLst/>
              <a:rect l="l" t="t" r="r" b="b"/>
              <a:pathLst>
                <a:path w="1221" h="1202" extrusionOk="0">
                  <a:moveTo>
                    <a:pt x="659" y="1"/>
                  </a:moveTo>
                  <a:cubicBezTo>
                    <a:pt x="252" y="1"/>
                    <a:pt x="0" y="233"/>
                    <a:pt x="0" y="563"/>
                  </a:cubicBezTo>
                  <a:cubicBezTo>
                    <a:pt x="0" y="969"/>
                    <a:pt x="252" y="1202"/>
                    <a:pt x="659" y="1202"/>
                  </a:cubicBezTo>
                  <a:cubicBezTo>
                    <a:pt x="969" y="1202"/>
                    <a:pt x="1221" y="969"/>
                    <a:pt x="1221" y="563"/>
                  </a:cubicBezTo>
                  <a:cubicBezTo>
                    <a:pt x="1221" y="233"/>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24"/>
            <p:cNvSpPr/>
            <p:nvPr/>
          </p:nvSpPr>
          <p:spPr>
            <a:xfrm rot="-5400000">
              <a:off x="1735196" y="297753"/>
              <a:ext cx="52930" cy="56312"/>
            </a:xfrm>
            <a:custGeom>
              <a:avLst/>
              <a:gdLst/>
              <a:ahLst/>
              <a:cxnLst/>
              <a:rect l="l" t="t" r="r" b="b"/>
              <a:pathLst>
                <a:path w="1221" h="1299" extrusionOk="0">
                  <a:moveTo>
                    <a:pt x="659" y="0"/>
                  </a:moveTo>
                  <a:cubicBezTo>
                    <a:pt x="252" y="0"/>
                    <a:pt x="0" y="330"/>
                    <a:pt x="0" y="640"/>
                  </a:cubicBezTo>
                  <a:cubicBezTo>
                    <a:pt x="0" y="969"/>
                    <a:pt x="252" y="1298"/>
                    <a:pt x="659" y="1298"/>
                  </a:cubicBezTo>
                  <a:cubicBezTo>
                    <a:pt x="969" y="1298"/>
                    <a:pt x="1221" y="969"/>
                    <a:pt x="1221" y="640"/>
                  </a:cubicBezTo>
                  <a:cubicBezTo>
                    <a:pt x="1221" y="330"/>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24"/>
            <p:cNvSpPr/>
            <p:nvPr/>
          </p:nvSpPr>
          <p:spPr>
            <a:xfrm rot="-5400000">
              <a:off x="1556334" y="297753"/>
              <a:ext cx="52930" cy="56312"/>
            </a:xfrm>
            <a:custGeom>
              <a:avLst/>
              <a:gdLst/>
              <a:ahLst/>
              <a:cxnLst/>
              <a:rect l="l" t="t" r="r" b="b"/>
              <a:pathLst>
                <a:path w="1221" h="1299" extrusionOk="0">
                  <a:moveTo>
                    <a:pt x="659" y="0"/>
                  </a:moveTo>
                  <a:cubicBezTo>
                    <a:pt x="252" y="0"/>
                    <a:pt x="0" y="330"/>
                    <a:pt x="0" y="659"/>
                  </a:cubicBezTo>
                  <a:cubicBezTo>
                    <a:pt x="0" y="969"/>
                    <a:pt x="252" y="1298"/>
                    <a:pt x="659" y="1298"/>
                  </a:cubicBezTo>
                  <a:cubicBezTo>
                    <a:pt x="969" y="1298"/>
                    <a:pt x="1221" y="969"/>
                    <a:pt x="1221" y="659"/>
                  </a:cubicBezTo>
                  <a:cubicBezTo>
                    <a:pt x="1221" y="330"/>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24"/>
            <p:cNvSpPr/>
            <p:nvPr/>
          </p:nvSpPr>
          <p:spPr>
            <a:xfrm rot="-5400000">
              <a:off x="1378296" y="297753"/>
              <a:ext cx="52930" cy="56312"/>
            </a:xfrm>
            <a:custGeom>
              <a:avLst/>
              <a:gdLst/>
              <a:ahLst/>
              <a:cxnLst/>
              <a:rect l="l" t="t" r="r" b="b"/>
              <a:pathLst>
                <a:path w="1221" h="1299" extrusionOk="0">
                  <a:moveTo>
                    <a:pt x="659" y="1"/>
                  </a:moveTo>
                  <a:cubicBezTo>
                    <a:pt x="252" y="1"/>
                    <a:pt x="0" y="330"/>
                    <a:pt x="0" y="640"/>
                  </a:cubicBezTo>
                  <a:cubicBezTo>
                    <a:pt x="0" y="969"/>
                    <a:pt x="252" y="1299"/>
                    <a:pt x="659" y="1299"/>
                  </a:cubicBezTo>
                  <a:cubicBezTo>
                    <a:pt x="969" y="1299"/>
                    <a:pt x="1221" y="969"/>
                    <a:pt x="1221" y="640"/>
                  </a:cubicBezTo>
                  <a:cubicBezTo>
                    <a:pt x="1221" y="330"/>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24"/>
            <p:cNvSpPr/>
            <p:nvPr/>
          </p:nvSpPr>
          <p:spPr>
            <a:xfrm rot="-5400000">
              <a:off x="1197765" y="299422"/>
              <a:ext cx="52930" cy="52974"/>
            </a:xfrm>
            <a:custGeom>
              <a:avLst/>
              <a:gdLst/>
              <a:ahLst/>
              <a:cxnLst/>
              <a:rect l="l" t="t" r="r" b="b"/>
              <a:pathLst>
                <a:path w="1221" h="1222" extrusionOk="0">
                  <a:moveTo>
                    <a:pt x="659" y="1"/>
                  </a:moveTo>
                  <a:cubicBezTo>
                    <a:pt x="252" y="1"/>
                    <a:pt x="0" y="253"/>
                    <a:pt x="0" y="660"/>
                  </a:cubicBezTo>
                  <a:cubicBezTo>
                    <a:pt x="0" y="970"/>
                    <a:pt x="252" y="1221"/>
                    <a:pt x="659" y="1221"/>
                  </a:cubicBezTo>
                  <a:cubicBezTo>
                    <a:pt x="969" y="1221"/>
                    <a:pt x="1221" y="970"/>
                    <a:pt x="1221" y="660"/>
                  </a:cubicBezTo>
                  <a:cubicBezTo>
                    <a:pt x="1221" y="253"/>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24"/>
            <p:cNvSpPr/>
            <p:nvPr/>
          </p:nvSpPr>
          <p:spPr>
            <a:xfrm rot="-5400000">
              <a:off x="1019336" y="299855"/>
              <a:ext cx="52930" cy="52107"/>
            </a:xfrm>
            <a:custGeom>
              <a:avLst/>
              <a:gdLst/>
              <a:ahLst/>
              <a:cxnLst/>
              <a:rect l="l" t="t" r="r" b="b"/>
              <a:pathLst>
                <a:path w="1221" h="1202" extrusionOk="0">
                  <a:moveTo>
                    <a:pt x="659" y="0"/>
                  </a:moveTo>
                  <a:cubicBezTo>
                    <a:pt x="252" y="0"/>
                    <a:pt x="0" y="233"/>
                    <a:pt x="0" y="640"/>
                  </a:cubicBezTo>
                  <a:cubicBezTo>
                    <a:pt x="0" y="969"/>
                    <a:pt x="252" y="1201"/>
                    <a:pt x="659" y="1201"/>
                  </a:cubicBezTo>
                  <a:cubicBezTo>
                    <a:pt x="969" y="1201"/>
                    <a:pt x="1221" y="969"/>
                    <a:pt x="1221" y="640"/>
                  </a:cubicBezTo>
                  <a:cubicBezTo>
                    <a:pt x="1221" y="233"/>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24"/>
            <p:cNvSpPr/>
            <p:nvPr/>
          </p:nvSpPr>
          <p:spPr>
            <a:xfrm rot="-5400000">
              <a:off x="840886" y="299443"/>
              <a:ext cx="52930" cy="52930"/>
            </a:xfrm>
            <a:custGeom>
              <a:avLst/>
              <a:gdLst/>
              <a:ahLst/>
              <a:cxnLst/>
              <a:rect l="l" t="t" r="r" b="b"/>
              <a:pathLst>
                <a:path w="1221" h="1221" extrusionOk="0">
                  <a:moveTo>
                    <a:pt x="659" y="1"/>
                  </a:moveTo>
                  <a:cubicBezTo>
                    <a:pt x="252" y="1"/>
                    <a:pt x="0" y="252"/>
                    <a:pt x="0" y="582"/>
                  </a:cubicBezTo>
                  <a:cubicBezTo>
                    <a:pt x="0" y="969"/>
                    <a:pt x="252" y="1221"/>
                    <a:pt x="659" y="1221"/>
                  </a:cubicBezTo>
                  <a:cubicBezTo>
                    <a:pt x="969" y="1221"/>
                    <a:pt x="1221" y="969"/>
                    <a:pt x="1221" y="582"/>
                  </a:cubicBezTo>
                  <a:cubicBezTo>
                    <a:pt x="1221" y="252"/>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24"/>
            <p:cNvSpPr/>
            <p:nvPr/>
          </p:nvSpPr>
          <p:spPr>
            <a:xfrm rot="-5400000">
              <a:off x="2181051" y="155825"/>
              <a:ext cx="56312" cy="56312"/>
            </a:xfrm>
            <a:custGeom>
              <a:avLst/>
              <a:gdLst/>
              <a:ahLst/>
              <a:cxnLst/>
              <a:rect l="l" t="t" r="r" b="b"/>
              <a:pathLst>
                <a:path w="1299" h="1299" extrusionOk="0">
                  <a:moveTo>
                    <a:pt x="640" y="1"/>
                  </a:moveTo>
                  <a:cubicBezTo>
                    <a:pt x="330" y="1"/>
                    <a:pt x="0" y="330"/>
                    <a:pt x="0" y="659"/>
                  </a:cubicBezTo>
                  <a:cubicBezTo>
                    <a:pt x="0" y="969"/>
                    <a:pt x="330" y="1299"/>
                    <a:pt x="640" y="1299"/>
                  </a:cubicBezTo>
                  <a:cubicBezTo>
                    <a:pt x="969" y="1299"/>
                    <a:pt x="1298" y="969"/>
                    <a:pt x="1298" y="659"/>
                  </a:cubicBezTo>
                  <a:cubicBezTo>
                    <a:pt x="1298" y="330"/>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24"/>
            <p:cNvSpPr/>
            <p:nvPr/>
          </p:nvSpPr>
          <p:spPr>
            <a:xfrm rot="-5400000">
              <a:off x="2000953"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24"/>
            <p:cNvSpPr/>
            <p:nvPr/>
          </p:nvSpPr>
          <p:spPr>
            <a:xfrm rot="-5400000">
              <a:off x="1822503" y="157515"/>
              <a:ext cx="56312" cy="52930"/>
            </a:xfrm>
            <a:custGeom>
              <a:avLst/>
              <a:gdLst/>
              <a:ahLst/>
              <a:cxnLst/>
              <a:rect l="l" t="t" r="r" b="b"/>
              <a:pathLst>
                <a:path w="1299" h="1221" extrusionOk="0">
                  <a:moveTo>
                    <a:pt x="640" y="0"/>
                  </a:moveTo>
                  <a:cubicBezTo>
                    <a:pt x="330" y="0"/>
                    <a:pt x="0" y="252"/>
                    <a:pt x="0" y="562"/>
                  </a:cubicBezTo>
                  <a:cubicBezTo>
                    <a:pt x="0" y="969"/>
                    <a:pt x="330" y="1221"/>
                    <a:pt x="640" y="1221"/>
                  </a:cubicBezTo>
                  <a:cubicBezTo>
                    <a:pt x="969" y="1221"/>
                    <a:pt x="1298" y="969"/>
                    <a:pt x="1298" y="562"/>
                  </a:cubicBezTo>
                  <a:cubicBezTo>
                    <a:pt x="1298" y="252"/>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24"/>
            <p:cNvSpPr/>
            <p:nvPr/>
          </p:nvSpPr>
          <p:spPr>
            <a:xfrm rot="-5400000">
              <a:off x="1644053" y="157927"/>
              <a:ext cx="56312" cy="52107"/>
            </a:xfrm>
            <a:custGeom>
              <a:avLst/>
              <a:gdLst/>
              <a:ahLst/>
              <a:cxnLst/>
              <a:rect l="l" t="t" r="r" b="b"/>
              <a:pathLst>
                <a:path w="1299" h="1202" extrusionOk="0">
                  <a:moveTo>
                    <a:pt x="640" y="1"/>
                  </a:moveTo>
                  <a:cubicBezTo>
                    <a:pt x="330" y="1"/>
                    <a:pt x="0" y="233"/>
                    <a:pt x="0" y="563"/>
                  </a:cubicBezTo>
                  <a:cubicBezTo>
                    <a:pt x="0" y="969"/>
                    <a:pt x="330" y="1202"/>
                    <a:pt x="640" y="1202"/>
                  </a:cubicBezTo>
                  <a:cubicBezTo>
                    <a:pt x="969" y="1202"/>
                    <a:pt x="1298" y="969"/>
                    <a:pt x="1298" y="563"/>
                  </a:cubicBezTo>
                  <a:cubicBezTo>
                    <a:pt x="1298" y="233"/>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24"/>
            <p:cNvSpPr/>
            <p:nvPr/>
          </p:nvSpPr>
          <p:spPr>
            <a:xfrm rot="-5400000">
              <a:off x="1463955" y="155825"/>
              <a:ext cx="56312" cy="56312"/>
            </a:xfrm>
            <a:custGeom>
              <a:avLst/>
              <a:gdLst/>
              <a:ahLst/>
              <a:cxnLst/>
              <a:rect l="l" t="t" r="r" b="b"/>
              <a:pathLst>
                <a:path w="1299" h="1299" extrusionOk="0">
                  <a:moveTo>
                    <a:pt x="640" y="0"/>
                  </a:moveTo>
                  <a:cubicBezTo>
                    <a:pt x="330" y="0"/>
                    <a:pt x="0" y="330"/>
                    <a:pt x="0" y="640"/>
                  </a:cubicBezTo>
                  <a:cubicBezTo>
                    <a:pt x="0" y="969"/>
                    <a:pt x="330" y="1298"/>
                    <a:pt x="640" y="1298"/>
                  </a:cubicBezTo>
                  <a:cubicBezTo>
                    <a:pt x="969" y="1298"/>
                    <a:pt x="1298" y="969"/>
                    <a:pt x="1298" y="640"/>
                  </a:cubicBezTo>
                  <a:cubicBezTo>
                    <a:pt x="1298" y="330"/>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24"/>
            <p:cNvSpPr/>
            <p:nvPr/>
          </p:nvSpPr>
          <p:spPr>
            <a:xfrm rot="-5400000">
              <a:off x="1285505" y="156237"/>
              <a:ext cx="56312" cy="55488"/>
            </a:xfrm>
            <a:custGeom>
              <a:avLst/>
              <a:gdLst/>
              <a:ahLst/>
              <a:cxnLst/>
              <a:rect l="l" t="t" r="r" b="b"/>
              <a:pathLst>
                <a:path w="1299" h="1280" extrusionOk="0">
                  <a:moveTo>
                    <a:pt x="640" y="1"/>
                  </a:moveTo>
                  <a:cubicBezTo>
                    <a:pt x="330" y="1"/>
                    <a:pt x="0" y="311"/>
                    <a:pt x="0" y="640"/>
                  </a:cubicBezTo>
                  <a:cubicBezTo>
                    <a:pt x="0" y="969"/>
                    <a:pt x="330" y="1279"/>
                    <a:pt x="640" y="1279"/>
                  </a:cubicBezTo>
                  <a:cubicBezTo>
                    <a:pt x="969" y="1279"/>
                    <a:pt x="1298" y="969"/>
                    <a:pt x="1298" y="640"/>
                  </a:cubicBezTo>
                  <a:cubicBezTo>
                    <a:pt x="1298" y="311"/>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24"/>
            <p:cNvSpPr/>
            <p:nvPr/>
          </p:nvSpPr>
          <p:spPr>
            <a:xfrm rot="-5400000">
              <a:off x="1107055" y="155825"/>
              <a:ext cx="56312" cy="56312"/>
            </a:xfrm>
            <a:custGeom>
              <a:avLst/>
              <a:gdLst/>
              <a:ahLst/>
              <a:cxnLst/>
              <a:rect l="l" t="t" r="r" b="b"/>
              <a:pathLst>
                <a:path w="1299" h="1299" extrusionOk="0">
                  <a:moveTo>
                    <a:pt x="640" y="1"/>
                  </a:moveTo>
                  <a:cubicBezTo>
                    <a:pt x="330" y="1"/>
                    <a:pt x="0" y="330"/>
                    <a:pt x="0" y="640"/>
                  </a:cubicBezTo>
                  <a:cubicBezTo>
                    <a:pt x="0" y="970"/>
                    <a:pt x="330" y="1299"/>
                    <a:pt x="640" y="1299"/>
                  </a:cubicBezTo>
                  <a:cubicBezTo>
                    <a:pt x="969" y="1299"/>
                    <a:pt x="1298" y="970"/>
                    <a:pt x="1298" y="640"/>
                  </a:cubicBezTo>
                  <a:cubicBezTo>
                    <a:pt x="1298" y="330"/>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24"/>
            <p:cNvSpPr/>
            <p:nvPr/>
          </p:nvSpPr>
          <p:spPr>
            <a:xfrm rot="-5400000">
              <a:off x="926957"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24"/>
            <p:cNvSpPr/>
            <p:nvPr/>
          </p:nvSpPr>
          <p:spPr>
            <a:xfrm rot="-5400000">
              <a:off x="748507" y="157515"/>
              <a:ext cx="56312" cy="52930"/>
            </a:xfrm>
            <a:custGeom>
              <a:avLst/>
              <a:gdLst/>
              <a:ahLst/>
              <a:cxnLst/>
              <a:rect l="l" t="t" r="r" b="b"/>
              <a:pathLst>
                <a:path w="1299" h="1221" extrusionOk="0">
                  <a:moveTo>
                    <a:pt x="640" y="1"/>
                  </a:moveTo>
                  <a:cubicBezTo>
                    <a:pt x="330" y="1"/>
                    <a:pt x="0" y="252"/>
                    <a:pt x="0" y="562"/>
                  </a:cubicBezTo>
                  <a:cubicBezTo>
                    <a:pt x="0" y="969"/>
                    <a:pt x="330" y="1221"/>
                    <a:pt x="640" y="1221"/>
                  </a:cubicBezTo>
                  <a:cubicBezTo>
                    <a:pt x="969" y="1221"/>
                    <a:pt x="1298" y="969"/>
                    <a:pt x="1298" y="562"/>
                  </a:cubicBezTo>
                  <a:cubicBezTo>
                    <a:pt x="1298" y="252"/>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24"/>
            <p:cNvSpPr/>
            <p:nvPr/>
          </p:nvSpPr>
          <p:spPr>
            <a:xfrm rot="-5400000">
              <a:off x="22818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0" name="Google Shape;1500;p24"/>
          <p:cNvSpPr txBox="1">
            <a:spLocks noGrp="1"/>
          </p:cNvSpPr>
          <p:nvPr>
            <p:ph type="title"/>
          </p:nvPr>
        </p:nvSpPr>
        <p:spPr>
          <a:xfrm>
            <a:off x="713100" y="1599713"/>
            <a:ext cx="4265700" cy="11583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SzPts val="4800"/>
              <a:buNone/>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501" name="Google Shape;1501;p24"/>
          <p:cNvSpPr txBox="1">
            <a:spLocks noGrp="1"/>
          </p:cNvSpPr>
          <p:nvPr>
            <p:ph type="subTitle" idx="1"/>
          </p:nvPr>
        </p:nvSpPr>
        <p:spPr>
          <a:xfrm>
            <a:off x="713131" y="2676163"/>
            <a:ext cx="4265700" cy="8676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18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502" name="Google Shape;1502;p24"/>
          <p:cNvSpPr>
            <a:spLocks noGrp="1"/>
          </p:cNvSpPr>
          <p:nvPr>
            <p:ph type="pic" idx="2"/>
          </p:nvPr>
        </p:nvSpPr>
        <p:spPr>
          <a:xfrm>
            <a:off x="5251225" y="1195450"/>
            <a:ext cx="2748300" cy="2752500"/>
          </a:xfrm>
          <a:prstGeom prst="rect">
            <a:avLst/>
          </a:prstGeom>
          <a:noFill/>
          <a:ln w="19050" cap="flat" cmpd="sng">
            <a:solidFill>
              <a:schemeClr val="accent5"/>
            </a:solidFill>
            <a:prstDash val="solid"/>
            <a:round/>
            <a:headEnd type="none" w="sm" len="sm"/>
            <a:tailEnd type="none" w="sm" len="sm"/>
          </a:ln>
          <a:effectLst>
            <a:outerShdw blurRad="57150" dist="19050" dir="5400000" algn="bl" rotWithShape="0">
              <a:srgbClr val="000000">
                <a:alpha val="50000"/>
              </a:srgbClr>
            </a:outerShdw>
          </a:effectLst>
        </p:spPr>
      </p:sp>
      <p:grpSp>
        <p:nvGrpSpPr>
          <p:cNvPr id="1503" name="Google Shape;1503;p24"/>
          <p:cNvGrpSpPr/>
          <p:nvPr/>
        </p:nvGrpSpPr>
        <p:grpSpPr>
          <a:xfrm>
            <a:off x="7379439" y="-335700"/>
            <a:ext cx="925310" cy="943383"/>
            <a:chOff x="595389" y="1761100"/>
            <a:chExt cx="925310" cy="943383"/>
          </a:xfrm>
        </p:grpSpPr>
        <p:cxnSp>
          <p:nvCxnSpPr>
            <p:cNvPr id="1504" name="Google Shape;1504;p24"/>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505" name="Google Shape;1505;p24"/>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506" name="Google Shape;1506;p24"/>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wo columns 1">
  <p:cSld name="TITLE_AND_BODY_1">
    <p:spTree>
      <p:nvGrpSpPr>
        <p:cNvPr id="1" name="Shape 1507"/>
        <p:cNvGrpSpPr/>
        <p:nvPr/>
      </p:nvGrpSpPr>
      <p:grpSpPr>
        <a:xfrm>
          <a:off x="0" y="0"/>
          <a:ext cx="0" cy="0"/>
          <a:chOff x="0" y="0"/>
          <a:chExt cx="0" cy="0"/>
        </a:xfrm>
      </p:grpSpPr>
      <p:pic>
        <p:nvPicPr>
          <p:cNvPr id="1508" name="Google Shape;1508;p25"/>
          <p:cNvPicPr preferRelativeResize="0"/>
          <p:nvPr/>
        </p:nvPicPr>
        <p:blipFill>
          <a:blip r:embed="rId2">
            <a:alphaModFix/>
          </a:blip>
          <a:stretch>
            <a:fillRect/>
          </a:stretch>
        </p:blipFill>
        <p:spPr>
          <a:xfrm rot="-5400000">
            <a:off x="1993300" y="-1993300"/>
            <a:ext cx="5152625" cy="9139226"/>
          </a:xfrm>
          <a:prstGeom prst="rect">
            <a:avLst/>
          </a:prstGeom>
          <a:noFill/>
          <a:ln>
            <a:noFill/>
          </a:ln>
        </p:spPr>
      </p:pic>
      <p:grpSp>
        <p:nvGrpSpPr>
          <p:cNvPr id="1509" name="Google Shape;1509;p25"/>
          <p:cNvGrpSpPr/>
          <p:nvPr/>
        </p:nvGrpSpPr>
        <p:grpSpPr>
          <a:xfrm>
            <a:off x="8169570" y="4244876"/>
            <a:ext cx="1656312" cy="1660374"/>
            <a:chOff x="2929375" y="236175"/>
            <a:chExt cx="805325" cy="807300"/>
          </a:xfrm>
        </p:grpSpPr>
        <p:sp>
          <p:nvSpPr>
            <p:cNvPr id="1510" name="Google Shape;1510;p25"/>
            <p:cNvSpPr/>
            <p:nvPr/>
          </p:nvSpPr>
          <p:spPr>
            <a:xfrm>
              <a:off x="2986025" y="241975"/>
              <a:ext cx="280400" cy="191800"/>
            </a:xfrm>
            <a:custGeom>
              <a:avLst/>
              <a:gdLst/>
              <a:ahLst/>
              <a:cxnLst/>
              <a:rect l="l" t="t" r="r" b="b"/>
              <a:pathLst>
                <a:path w="11216" h="7672" extrusionOk="0">
                  <a:moveTo>
                    <a:pt x="11216" y="1"/>
                  </a:moveTo>
                  <a:cubicBezTo>
                    <a:pt x="10964" y="1"/>
                    <a:pt x="10809" y="98"/>
                    <a:pt x="10577" y="98"/>
                  </a:cubicBezTo>
                  <a:lnTo>
                    <a:pt x="310" y="7110"/>
                  </a:lnTo>
                  <a:cubicBezTo>
                    <a:pt x="233" y="7265"/>
                    <a:pt x="155" y="7439"/>
                    <a:pt x="0" y="7672"/>
                  </a:cubicBezTo>
                  <a:lnTo>
                    <a:pt x="112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25"/>
            <p:cNvSpPr/>
            <p:nvPr/>
          </p:nvSpPr>
          <p:spPr>
            <a:xfrm>
              <a:off x="2951650" y="236175"/>
              <a:ext cx="395650" cy="270250"/>
            </a:xfrm>
            <a:custGeom>
              <a:avLst/>
              <a:gdLst/>
              <a:ahLst/>
              <a:cxnLst/>
              <a:rect l="l" t="t" r="r" b="b"/>
              <a:pathLst>
                <a:path w="15826" h="10810" extrusionOk="0">
                  <a:moveTo>
                    <a:pt x="15341" y="1"/>
                  </a:moveTo>
                  <a:lnTo>
                    <a:pt x="155" y="10402"/>
                  </a:lnTo>
                  <a:cubicBezTo>
                    <a:pt x="155" y="10499"/>
                    <a:pt x="78" y="10654"/>
                    <a:pt x="0" y="10809"/>
                  </a:cubicBezTo>
                  <a:lnTo>
                    <a:pt x="158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25"/>
            <p:cNvSpPr/>
            <p:nvPr/>
          </p:nvSpPr>
          <p:spPr>
            <a:xfrm>
              <a:off x="2935650" y="241975"/>
              <a:ext cx="472175" cy="324975"/>
            </a:xfrm>
            <a:custGeom>
              <a:avLst/>
              <a:gdLst/>
              <a:ahLst/>
              <a:cxnLst/>
              <a:rect l="l" t="t" r="r" b="b"/>
              <a:pathLst>
                <a:path w="18887" h="12999" extrusionOk="0">
                  <a:moveTo>
                    <a:pt x="18558" y="1"/>
                  </a:moveTo>
                  <a:lnTo>
                    <a:pt x="78" y="12689"/>
                  </a:lnTo>
                  <a:cubicBezTo>
                    <a:pt x="78" y="12766"/>
                    <a:pt x="78" y="12844"/>
                    <a:pt x="1" y="12999"/>
                  </a:cubicBezTo>
                  <a:lnTo>
                    <a:pt x="18887" y="98"/>
                  </a:lnTo>
                  <a:cubicBezTo>
                    <a:pt x="18790" y="1"/>
                    <a:pt x="18713" y="1"/>
                    <a:pt x="185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25"/>
            <p:cNvSpPr/>
            <p:nvPr/>
          </p:nvSpPr>
          <p:spPr>
            <a:xfrm>
              <a:off x="2929375" y="254100"/>
              <a:ext cx="530750" cy="367575"/>
            </a:xfrm>
            <a:custGeom>
              <a:avLst/>
              <a:gdLst/>
              <a:ahLst/>
              <a:cxnLst/>
              <a:rect l="l" t="t" r="r" b="b"/>
              <a:pathLst>
                <a:path w="21230" h="14703" extrusionOk="0">
                  <a:moveTo>
                    <a:pt x="20978" y="0"/>
                  </a:moveTo>
                  <a:lnTo>
                    <a:pt x="77" y="14373"/>
                  </a:lnTo>
                  <a:cubicBezTo>
                    <a:pt x="77" y="14451"/>
                    <a:pt x="0" y="14528"/>
                    <a:pt x="0" y="14702"/>
                  </a:cubicBezTo>
                  <a:lnTo>
                    <a:pt x="21230" y="97"/>
                  </a:lnTo>
                  <a:cubicBezTo>
                    <a:pt x="21152" y="97"/>
                    <a:pt x="21075" y="97"/>
                    <a:pt x="209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25"/>
            <p:cNvSpPr/>
            <p:nvPr/>
          </p:nvSpPr>
          <p:spPr>
            <a:xfrm>
              <a:off x="2929375" y="272500"/>
              <a:ext cx="577250" cy="397600"/>
            </a:xfrm>
            <a:custGeom>
              <a:avLst/>
              <a:gdLst/>
              <a:ahLst/>
              <a:cxnLst/>
              <a:rect l="l" t="t" r="r" b="b"/>
              <a:pathLst>
                <a:path w="23090" h="15904" extrusionOk="0">
                  <a:moveTo>
                    <a:pt x="22838" y="0"/>
                  </a:moveTo>
                  <a:lnTo>
                    <a:pt x="0" y="15574"/>
                  </a:lnTo>
                  <a:cubicBezTo>
                    <a:pt x="77" y="15729"/>
                    <a:pt x="77" y="15826"/>
                    <a:pt x="77" y="15903"/>
                  </a:cubicBezTo>
                  <a:lnTo>
                    <a:pt x="23089" y="155"/>
                  </a:lnTo>
                  <a:cubicBezTo>
                    <a:pt x="23012" y="78"/>
                    <a:pt x="22915" y="78"/>
                    <a:pt x="228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25"/>
            <p:cNvSpPr/>
            <p:nvPr/>
          </p:nvSpPr>
          <p:spPr>
            <a:xfrm>
              <a:off x="2935650" y="294775"/>
              <a:ext cx="611175" cy="421825"/>
            </a:xfrm>
            <a:custGeom>
              <a:avLst/>
              <a:gdLst/>
              <a:ahLst/>
              <a:cxnLst/>
              <a:rect l="l" t="t" r="r" b="b"/>
              <a:pathLst>
                <a:path w="24447" h="16873" extrusionOk="0">
                  <a:moveTo>
                    <a:pt x="24214" y="0"/>
                  </a:moveTo>
                  <a:lnTo>
                    <a:pt x="1" y="16543"/>
                  </a:lnTo>
                  <a:cubicBezTo>
                    <a:pt x="1" y="16620"/>
                    <a:pt x="1" y="16698"/>
                    <a:pt x="78" y="16872"/>
                  </a:cubicBezTo>
                  <a:lnTo>
                    <a:pt x="24446" y="155"/>
                  </a:lnTo>
                  <a:cubicBezTo>
                    <a:pt x="24369" y="78"/>
                    <a:pt x="24291" y="0"/>
                    <a:pt x="242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25"/>
            <p:cNvSpPr/>
            <p:nvPr/>
          </p:nvSpPr>
          <p:spPr>
            <a:xfrm>
              <a:off x="2945350" y="318975"/>
              <a:ext cx="637775" cy="439750"/>
            </a:xfrm>
            <a:custGeom>
              <a:avLst/>
              <a:gdLst/>
              <a:ahLst/>
              <a:cxnLst/>
              <a:rect l="l" t="t" r="r" b="b"/>
              <a:pathLst>
                <a:path w="25511" h="17590" extrusionOk="0">
                  <a:moveTo>
                    <a:pt x="25279" y="1"/>
                  </a:moveTo>
                  <a:lnTo>
                    <a:pt x="0" y="17357"/>
                  </a:lnTo>
                  <a:cubicBezTo>
                    <a:pt x="0" y="17434"/>
                    <a:pt x="97" y="17512"/>
                    <a:pt x="97" y="17589"/>
                  </a:cubicBezTo>
                  <a:lnTo>
                    <a:pt x="25511" y="156"/>
                  </a:lnTo>
                  <a:cubicBezTo>
                    <a:pt x="25434" y="78"/>
                    <a:pt x="25356" y="78"/>
                    <a:pt x="252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25"/>
            <p:cNvSpPr/>
            <p:nvPr/>
          </p:nvSpPr>
          <p:spPr>
            <a:xfrm>
              <a:off x="2959875" y="347075"/>
              <a:ext cx="655700" cy="449900"/>
            </a:xfrm>
            <a:custGeom>
              <a:avLst/>
              <a:gdLst/>
              <a:ahLst/>
              <a:cxnLst/>
              <a:rect l="l" t="t" r="r" b="b"/>
              <a:pathLst>
                <a:path w="26228" h="17996" extrusionOk="0">
                  <a:moveTo>
                    <a:pt x="25976" y="0"/>
                  </a:moveTo>
                  <a:lnTo>
                    <a:pt x="0" y="17763"/>
                  </a:lnTo>
                  <a:cubicBezTo>
                    <a:pt x="0" y="17841"/>
                    <a:pt x="78" y="17918"/>
                    <a:pt x="78" y="17996"/>
                  </a:cubicBezTo>
                  <a:lnTo>
                    <a:pt x="26228" y="155"/>
                  </a:lnTo>
                  <a:cubicBezTo>
                    <a:pt x="26150" y="78"/>
                    <a:pt x="26053" y="0"/>
                    <a:pt x="259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25"/>
            <p:cNvSpPr/>
            <p:nvPr/>
          </p:nvSpPr>
          <p:spPr>
            <a:xfrm>
              <a:off x="2977800" y="377575"/>
              <a:ext cx="663925" cy="457650"/>
            </a:xfrm>
            <a:custGeom>
              <a:avLst/>
              <a:gdLst/>
              <a:ahLst/>
              <a:cxnLst/>
              <a:rect l="l" t="t" r="r" b="b"/>
              <a:pathLst>
                <a:path w="26557" h="18306" extrusionOk="0">
                  <a:moveTo>
                    <a:pt x="26402" y="1"/>
                  </a:moveTo>
                  <a:lnTo>
                    <a:pt x="0" y="18073"/>
                  </a:lnTo>
                  <a:cubicBezTo>
                    <a:pt x="0" y="18151"/>
                    <a:pt x="78" y="18228"/>
                    <a:pt x="78" y="18306"/>
                  </a:cubicBezTo>
                  <a:lnTo>
                    <a:pt x="26557" y="156"/>
                  </a:lnTo>
                  <a:cubicBezTo>
                    <a:pt x="26557" y="78"/>
                    <a:pt x="26479" y="1"/>
                    <a:pt x="264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25"/>
            <p:cNvSpPr/>
            <p:nvPr/>
          </p:nvSpPr>
          <p:spPr>
            <a:xfrm>
              <a:off x="2998125" y="409550"/>
              <a:ext cx="669750" cy="460075"/>
            </a:xfrm>
            <a:custGeom>
              <a:avLst/>
              <a:gdLst/>
              <a:ahLst/>
              <a:cxnLst/>
              <a:rect l="l" t="t" r="r" b="b"/>
              <a:pathLst>
                <a:path w="26790" h="18403" extrusionOk="0">
                  <a:moveTo>
                    <a:pt x="26635" y="0"/>
                  </a:moveTo>
                  <a:lnTo>
                    <a:pt x="1" y="18170"/>
                  </a:lnTo>
                  <a:cubicBezTo>
                    <a:pt x="78" y="18247"/>
                    <a:pt x="78" y="18247"/>
                    <a:pt x="78" y="18325"/>
                  </a:cubicBezTo>
                  <a:lnTo>
                    <a:pt x="156" y="18402"/>
                  </a:lnTo>
                  <a:lnTo>
                    <a:pt x="26790" y="174"/>
                  </a:lnTo>
                  <a:cubicBezTo>
                    <a:pt x="26712" y="174"/>
                    <a:pt x="26712" y="78"/>
                    <a:pt x="26712" y="78"/>
                  </a:cubicBezTo>
                  <a:lnTo>
                    <a:pt x="2663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25"/>
            <p:cNvSpPr/>
            <p:nvPr/>
          </p:nvSpPr>
          <p:spPr>
            <a:xfrm>
              <a:off x="3022350" y="443925"/>
              <a:ext cx="665875" cy="458125"/>
            </a:xfrm>
            <a:custGeom>
              <a:avLst/>
              <a:gdLst/>
              <a:ahLst/>
              <a:cxnLst/>
              <a:rect l="l" t="t" r="r" b="b"/>
              <a:pathLst>
                <a:path w="26635" h="18325" extrusionOk="0">
                  <a:moveTo>
                    <a:pt x="26557" y="0"/>
                  </a:moveTo>
                  <a:lnTo>
                    <a:pt x="0" y="18170"/>
                  </a:lnTo>
                  <a:cubicBezTo>
                    <a:pt x="78" y="18247"/>
                    <a:pt x="155" y="18247"/>
                    <a:pt x="155" y="18325"/>
                  </a:cubicBezTo>
                  <a:lnTo>
                    <a:pt x="26634" y="252"/>
                  </a:lnTo>
                  <a:cubicBezTo>
                    <a:pt x="26634" y="155"/>
                    <a:pt x="26557" y="78"/>
                    <a:pt x="265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25"/>
            <p:cNvSpPr/>
            <p:nvPr/>
          </p:nvSpPr>
          <p:spPr>
            <a:xfrm>
              <a:off x="3050425" y="480250"/>
              <a:ext cx="655725" cy="451825"/>
            </a:xfrm>
            <a:custGeom>
              <a:avLst/>
              <a:gdLst/>
              <a:ahLst/>
              <a:cxnLst/>
              <a:rect l="l" t="t" r="r" b="b"/>
              <a:pathLst>
                <a:path w="26229" h="18073" extrusionOk="0">
                  <a:moveTo>
                    <a:pt x="26151" y="0"/>
                  </a:moveTo>
                  <a:lnTo>
                    <a:pt x="1" y="17918"/>
                  </a:lnTo>
                  <a:cubicBezTo>
                    <a:pt x="78" y="17995"/>
                    <a:pt x="156" y="17995"/>
                    <a:pt x="252" y="18073"/>
                  </a:cubicBezTo>
                  <a:lnTo>
                    <a:pt x="26228" y="252"/>
                  </a:lnTo>
                  <a:cubicBezTo>
                    <a:pt x="26228" y="155"/>
                    <a:pt x="26151" y="78"/>
                    <a:pt x="261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25"/>
            <p:cNvSpPr/>
            <p:nvPr/>
          </p:nvSpPr>
          <p:spPr>
            <a:xfrm>
              <a:off x="3082875" y="520425"/>
              <a:ext cx="637300" cy="440225"/>
            </a:xfrm>
            <a:custGeom>
              <a:avLst/>
              <a:gdLst/>
              <a:ahLst/>
              <a:cxnLst/>
              <a:rect l="l" t="t" r="r" b="b"/>
              <a:pathLst>
                <a:path w="25492" h="17609" extrusionOk="0">
                  <a:moveTo>
                    <a:pt x="25414" y="1"/>
                  </a:moveTo>
                  <a:lnTo>
                    <a:pt x="0" y="17434"/>
                  </a:lnTo>
                  <a:cubicBezTo>
                    <a:pt x="78" y="17434"/>
                    <a:pt x="155" y="17531"/>
                    <a:pt x="233" y="17609"/>
                  </a:cubicBezTo>
                  <a:lnTo>
                    <a:pt x="25492" y="253"/>
                  </a:lnTo>
                  <a:cubicBezTo>
                    <a:pt x="25492" y="175"/>
                    <a:pt x="25414" y="98"/>
                    <a:pt x="254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25"/>
            <p:cNvSpPr/>
            <p:nvPr/>
          </p:nvSpPr>
          <p:spPr>
            <a:xfrm>
              <a:off x="3119200" y="563050"/>
              <a:ext cx="611150" cy="421825"/>
            </a:xfrm>
            <a:custGeom>
              <a:avLst/>
              <a:gdLst/>
              <a:ahLst/>
              <a:cxnLst/>
              <a:rect l="l" t="t" r="r" b="b"/>
              <a:pathLst>
                <a:path w="24446" h="16873" extrusionOk="0">
                  <a:moveTo>
                    <a:pt x="24368" y="1"/>
                  </a:moveTo>
                  <a:lnTo>
                    <a:pt x="0" y="16698"/>
                  </a:lnTo>
                  <a:cubicBezTo>
                    <a:pt x="78" y="16795"/>
                    <a:pt x="155" y="16795"/>
                    <a:pt x="233" y="16872"/>
                  </a:cubicBezTo>
                  <a:lnTo>
                    <a:pt x="24446" y="233"/>
                  </a:lnTo>
                  <a:cubicBezTo>
                    <a:pt x="24446" y="156"/>
                    <a:pt x="24368" y="78"/>
                    <a:pt x="243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25"/>
            <p:cNvSpPr/>
            <p:nvPr/>
          </p:nvSpPr>
          <p:spPr>
            <a:xfrm>
              <a:off x="3159375" y="609550"/>
              <a:ext cx="575325" cy="397600"/>
            </a:xfrm>
            <a:custGeom>
              <a:avLst/>
              <a:gdLst/>
              <a:ahLst/>
              <a:cxnLst/>
              <a:rect l="l" t="t" r="r" b="b"/>
              <a:pathLst>
                <a:path w="23013" h="15904" extrusionOk="0">
                  <a:moveTo>
                    <a:pt x="23013" y="0"/>
                  </a:moveTo>
                  <a:lnTo>
                    <a:pt x="1" y="15729"/>
                  </a:lnTo>
                  <a:cubicBezTo>
                    <a:pt x="78" y="15806"/>
                    <a:pt x="156" y="15806"/>
                    <a:pt x="253" y="15903"/>
                  </a:cubicBezTo>
                  <a:lnTo>
                    <a:pt x="23013" y="233"/>
                  </a:lnTo>
                  <a:lnTo>
                    <a:pt x="230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25"/>
            <p:cNvSpPr/>
            <p:nvPr/>
          </p:nvSpPr>
          <p:spPr>
            <a:xfrm>
              <a:off x="3203925" y="657975"/>
              <a:ext cx="530775" cy="365150"/>
            </a:xfrm>
            <a:custGeom>
              <a:avLst/>
              <a:gdLst/>
              <a:ahLst/>
              <a:cxnLst/>
              <a:rect l="l" t="t" r="r" b="b"/>
              <a:pathLst>
                <a:path w="21231" h="14606" extrusionOk="0">
                  <a:moveTo>
                    <a:pt x="21231" y="0"/>
                  </a:moveTo>
                  <a:lnTo>
                    <a:pt x="1" y="14528"/>
                  </a:lnTo>
                  <a:cubicBezTo>
                    <a:pt x="156" y="14606"/>
                    <a:pt x="233" y="14606"/>
                    <a:pt x="311" y="14606"/>
                  </a:cubicBezTo>
                  <a:lnTo>
                    <a:pt x="21231" y="310"/>
                  </a:lnTo>
                  <a:lnTo>
                    <a:pt x="212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25"/>
            <p:cNvSpPr/>
            <p:nvPr/>
          </p:nvSpPr>
          <p:spPr>
            <a:xfrm>
              <a:off x="3256225" y="712200"/>
              <a:ext cx="472200" cy="324975"/>
            </a:xfrm>
            <a:custGeom>
              <a:avLst/>
              <a:gdLst/>
              <a:ahLst/>
              <a:cxnLst/>
              <a:rect l="l" t="t" r="r" b="b"/>
              <a:pathLst>
                <a:path w="18888" h="12999" extrusionOk="0">
                  <a:moveTo>
                    <a:pt x="18887" y="1"/>
                  </a:moveTo>
                  <a:lnTo>
                    <a:pt x="1" y="12921"/>
                  </a:lnTo>
                  <a:cubicBezTo>
                    <a:pt x="156" y="12921"/>
                    <a:pt x="253" y="12998"/>
                    <a:pt x="408" y="12998"/>
                  </a:cubicBezTo>
                  <a:lnTo>
                    <a:pt x="18887" y="330"/>
                  </a:lnTo>
                  <a:lnTo>
                    <a:pt x="1888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25"/>
            <p:cNvSpPr/>
            <p:nvPr/>
          </p:nvSpPr>
          <p:spPr>
            <a:xfrm>
              <a:off x="3318700" y="772750"/>
              <a:ext cx="393725" cy="270725"/>
            </a:xfrm>
            <a:custGeom>
              <a:avLst/>
              <a:gdLst/>
              <a:ahLst/>
              <a:cxnLst/>
              <a:rect l="l" t="t" r="r" b="b"/>
              <a:pathLst>
                <a:path w="15749" h="10829" extrusionOk="0">
                  <a:moveTo>
                    <a:pt x="15749" y="0"/>
                  </a:moveTo>
                  <a:lnTo>
                    <a:pt x="1" y="10828"/>
                  </a:lnTo>
                  <a:lnTo>
                    <a:pt x="485" y="10828"/>
                  </a:lnTo>
                  <a:lnTo>
                    <a:pt x="15671" y="407"/>
                  </a:lnTo>
                  <a:cubicBezTo>
                    <a:pt x="15671" y="252"/>
                    <a:pt x="15749" y="174"/>
                    <a:pt x="157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25"/>
            <p:cNvSpPr/>
            <p:nvPr/>
          </p:nvSpPr>
          <p:spPr>
            <a:xfrm>
              <a:off x="3399575" y="845375"/>
              <a:ext cx="280425" cy="191800"/>
            </a:xfrm>
            <a:custGeom>
              <a:avLst/>
              <a:gdLst/>
              <a:ahLst/>
              <a:cxnLst/>
              <a:rect l="l" t="t" r="r" b="b"/>
              <a:pathLst>
                <a:path w="11217" h="7672" extrusionOk="0">
                  <a:moveTo>
                    <a:pt x="11216" y="1"/>
                  </a:moveTo>
                  <a:lnTo>
                    <a:pt x="1" y="7671"/>
                  </a:lnTo>
                  <a:cubicBezTo>
                    <a:pt x="233" y="7594"/>
                    <a:pt x="407" y="7594"/>
                    <a:pt x="562" y="7594"/>
                  </a:cubicBezTo>
                  <a:lnTo>
                    <a:pt x="10887" y="485"/>
                  </a:lnTo>
                  <a:cubicBezTo>
                    <a:pt x="10984" y="330"/>
                    <a:pt x="11061" y="175"/>
                    <a:pt x="11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 name="Google Shape;1529;p25"/>
          <p:cNvGrpSpPr/>
          <p:nvPr/>
        </p:nvGrpSpPr>
        <p:grpSpPr>
          <a:xfrm>
            <a:off x="1383300" y="4715075"/>
            <a:ext cx="538025" cy="157800"/>
            <a:chOff x="2575325" y="1348650"/>
            <a:chExt cx="538025" cy="157800"/>
          </a:xfrm>
        </p:grpSpPr>
        <p:sp>
          <p:nvSpPr>
            <p:cNvPr id="1530" name="Google Shape;1530;p25"/>
            <p:cNvSpPr/>
            <p:nvPr/>
          </p:nvSpPr>
          <p:spPr>
            <a:xfrm>
              <a:off x="2575325"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25"/>
            <p:cNvSpPr/>
            <p:nvPr/>
          </p:nvSpPr>
          <p:spPr>
            <a:xfrm>
              <a:off x="2765438"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25"/>
            <p:cNvSpPr/>
            <p:nvPr/>
          </p:nvSpPr>
          <p:spPr>
            <a:xfrm>
              <a:off x="2955550"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 name="Google Shape;1533;p25"/>
          <p:cNvGrpSpPr/>
          <p:nvPr/>
        </p:nvGrpSpPr>
        <p:grpSpPr>
          <a:xfrm>
            <a:off x="-246311" y="-75763"/>
            <a:ext cx="925310" cy="943383"/>
            <a:chOff x="595389" y="1761100"/>
            <a:chExt cx="925310" cy="943383"/>
          </a:xfrm>
        </p:grpSpPr>
        <p:cxnSp>
          <p:nvCxnSpPr>
            <p:cNvPr id="1534" name="Google Shape;1534;p25"/>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535" name="Google Shape;1535;p25"/>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536" name="Google Shape;1536;p25"/>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grpSp>
        <p:nvGrpSpPr>
          <p:cNvPr id="1537" name="Google Shape;1537;p25"/>
          <p:cNvGrpSpPr/>
          <p:nvPr/>
        </p:nvGrpSpPr>
        <p:grpSpPr>
          <a:xfrm>
            <a:off x="6642364" y="4603375"/>
            <a:ext cx="925310" cy="943383"/>
            <a:chOff x="595389" y="1761100"/>
            <a:chExt cx="925310" cy="943383"/>
          </a:xfrm>
        </p:grpSpPr>
        <p:cxnSp>
          <p:nvCxnSpPr>
            <p:cNvPr id="1538" name="Google Shape;1538;p25"/>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539" name="Google Shape;1539;p25"/>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540" name="Google Shape;1540;p25"/>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grpSp>
        <p:nvGrpSpPr>
          <p:cNvPr id="1541" name="Google Shape;1541;p25"/>
          <p:cNvGrpSpPr/>
          <p:nvPr/>
        </p:nvGrpSpPr>
        <p:grpSpPr>
          <a:xfrm>
            <a:off x="6788522" y="213225"/>
            <a:ext cx="1584577" cy="196549"/>
            <a:chOff x="750197" y="155825"/>
            <a:chExt cx="1584577" cy="196549"/>
          </a:xfrm>
        </p:grpSpPr>
        <p:sp>
          <p:nvSpPr>
            <p:cNvPr id="1542" name="Google Shape;1542;p25"/>
            <p:cNvSpPr/>
            <p:nvPr/>
          </p:nvSpPr>
          <p:spPr>
            <a:xfrm rot="-5400000">
              <a:off x="20937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25"/>
            <p:cNvSpPr/>
            <p:nvPr/>
          </p:nvSpPr>
          <p:spPr>
            <a:xfrm rot="-5400000">
              <a:off x="1915294" y="299855"/>
              <a:ext cx="52930" cy="52107"/>
            </a:xfrm>
            <a:custGeom>
              <a:avLst/>
              <a:gdLst/>
              <a:ahLst/>
              <a:cxnLst/>
              <a:rect l="l" t="t" r="r" b="b"/>
              <a:pathLst>
                <a:path w="1221" h="1202" extrusionOk="0">
                  <a:moveTo>
                    <a:pt x="659" y="1"/>
                  </a:moveTo>
                  <a:cubicBezTo>
                    <a:pt x="252" y="1"/>
                    <a:pt x="0" y="233"/>
                    <a:pt x="0" y="563"/>
                  </a:cubicBezTo>
                  <a:cubicBezTo>
                    <a:pt x="0" y="969"/>
                    <a:pt x="252" y="1202"/>
                    <a:pt x="659" y="1202"/>
                  </a:cubicBezTo>
                  <a:cubicBezTo>
                    <a:pt x="969" y="1202"/>
                    <a:pt x="1221" y="969"/>
                    <a:pt x="1221" y="563"/>
                  </a:cubicBezTo>
                  <a:cubicBezTo>
                    <a:pt x="1221" y="233"/>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25"/>
            <p:cNvSpPr/>
            <p:nvPr/>
          </p:nvSpPr>
          <p:spPr>
            <a:xfrm rot="-5400000">
              <a:off x="1735196" y="297753"/>
              <a:ext cx="52930" cy="56312"/>
            </a:xfrm>
            <a:custGeom>
              <a:avLst/>
              <a:gdLst/>
              <a:ahLst/>
              <a:cxnLst/>
              <a:rect l="l" t="t" r="r" b="b"/>
              <a:pathLst>
                <a:path w="1221" h="1299" extrusionOk="0">
                  <a:moveTo>
                    <a:pt x="659" y="0"/>
                  </a:moveTo>
                  <a:cubicBezTo>
                    <a:pt x="252" y="0"/>
                    <a:pt x="0" y="330"/>
                    <a:pt x="0" y="640"/>
                  </a:cubicBezTo>
                  <a:cubicBezTo>
                    <a:pt x="0" y="969"/>
                    <a:pt x="252" y="1298"/>
                    <a:pt x="659" y="1298"/>
                  </a:cubicBezTo>
                  <a:cubicBezTo>
                    <a:pt x="969" y="1298"/>
                    <a:pt x="1221" y="969"/>
                    <a:pt x="1221" y="640"/>
                  </a:cubicBezTo>
                  <a:cubicBezTo>
                    <a:pt x="1221" y="330"/>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25"/>
            <p:cNvSpPr/>
            <p:nvPr/>
          </p:nvSpPr>
          <p:spPr>
            <a:xfrm rot="-5400000">
              <a:off x="1556334" y="297753"/>
              <a:ext cx="52930" cy="56312"/>
            </a:xfrm>
            <a:custGeom>
              <a:avLst/>
              <a:gdLst/>
              <a:ahLst/>
              <a:cxnLst/>
              <a:rect l="l" t="t" r="r" b="b"/>
              <a:pathLst>
                <a:path w="1221" h="1299" extrusionOk="0">
                  <a:moveTo>
                    <a:pt x="659" y="0"/>
                  </a:moveTo>
                  <a:cubicBezTo>
                    <a:pt x="252" y="0"/>
                    <a:pt x="0" y="330"/>
                    <a:pt x="0" y="659"/>
                  </a:cubicBezTo>
                  <a:cubicBezTo>
                    <a:pt x="0" y="969"/>
                    <a:pt x="252" y="1298"/>
                    <a:pt x="659" y="1298"/>
                  </a:cubicBezTo>
                  <a:cubicBezTo>
                    <a:pt x="969" y="1298"/>
                    <a:pt x="1221" y="969"/>
                    <a:pt x="1221" y="659"/>
                  </a:cubicBezTo>
                  <a:cubicBezTo>
                    <a:pt x="1221" y="330"/>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25"/>
            <p:cNvSpPr/>
            <p:nvPr/>
          </p:nvSpPr>
          <p:spPr>
            <a:xfrm rot="-5400000">
              <a:off x="1378296" y="297753"/>
              <a:ext cx="52930" cy="56312"/>
            </a:xfrm>
            <a:custGeom>
              <a:avLst/>
              <a:gdLst/>
              <a:ahLst/>
              <a:cxnLst/>
              <a:rect l="l" t="t" r="r" b="b"/>
              <a:pathLst>
                <a:path w="1221" h="1299" extrusionOk="0">
                  <a:moveTo>
                    <a:pt x="659" y="1"/>
                  </a:moveTo>
                  <a:cubicBezTo>
                    <a:pt x="252" y="1"/>
                    <a:pt x="0" y="330"/>
                    <a:pt x="0" y="640"/>
                  </a:cubicBezTo>
                  <a:cubicBezTo>
                    <a:pt x="0" y="969"/>
                    <a:pt x="252" y="1299"/>
                    <a:pt x="659" y="1299"/>
                  </a:cubicBezTo>
                  <a:cubicBezTo>
                    <a:pt x="969" y="1299"/>
                    <a:pt x="1221" y="969"/>
                    <a:pt x="1221" y="640"/>
                  </a:cubicBezTo>
                  <a:cubicBezTo>
                    <a:pt x="1221" y="330"/>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25"/>
            <p:cNvSpPr/>
            <p:nvPr/>
          </p:nvSpPr>
          <p:spPr>
            <a:xfrm rot="-5400000">
              <a:off x="1197765" y="299422"/>
              <a:ext cx="52930" cy="52974"/>
            </a:xfrm>
            <a:custGeom>
              <a:avLst/>
              <a:gdLst/>
              <a:ahLst/>
              <a:cxnLst/>
              <a:rect l="l" t="t" r="r" b="b"/>
              <a:pathLst>
                <a:path w="1221" h="1222" extrusionOk="0">
                  <a:moveTo>
                    <a:pt x="659" y="1"/>
                  </a:moveTo>
                  <a:cubicBezTo>
                    <a:pt x="252" y="1"/>
                    <a:pt x="0" y="253"/>
                    <a:pt x="0" y="660"/>
                  </a:cubicBezTo>
                  <a:cubicBezTo>
                    <a:pt x="0" y="970"/>
                    <a:pt x="252" y="1221"/>
                    <a:pt x="659" y="1221"/>
                  </a:cubicBezTo>
                  <a:cubicBezTo>
                    <a:pt x="969" y="1221"/>
                    <a:pt x="1221" y="970"/>
                    <a:pt x="1221" y="660"/>
                  </a:cubicBezTo>
                  <a:cubicBezTo>
                    <a:pt x="1221" y="253"/>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25"/>
            <p:cNvSpPr/>
            <p:nvPr/>
          </p:nvSpPr>
          <p:spPr>
            <a:xfrm rot="-5400000">
              <a:off x="1019336" y="299855"/>
              <a:ext cx="52930" cy="52107"/>
            </a:xfrm>
            <a:custGeom>
              <a:avLst/>
              <a:gdLst/>
              <a:ahLst/>
              <a:cxnLst/>
              <a:rect l="l" t="t" r="r" b="b"/>
              <a:pathLst>
                <a:path w="1221" h="1202" extrusionOk="0">
                  <a:moveTo>
                    <a:pt x="659" y="0"/>
                  </a:moveTo>
                  <a:cubicBezTo>
                    <a:pt x="252" y="0"/>
                    <a:pt x="0" y="233"/>
                    <a:pt x="0" y="640"/>
                  </a:cubicBezTo>
                  <a:cubicBezTo>
                    <a:pt x="0" y="969"/>
                    <a:pt x="252" y="1201"/>
                    <a:pt x="659" y="1201"/>
                  </a:cubicBezTo>
                  <a:cubicBezTo>
                    <a:pt x="969" y="1201"/>
                    <a:pt x="1221" y="969"/>
                    <a:pt x="1221" y="640"/>
                  </a:cubicBezTo>
                  <a:cubicBezTo>
                    <a:pt x="1221" y="233"/>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25"/>
            <p:cNvSpPr/>
            <p:nvPr/>
          </p:nvSpPr>
          <p:spPr>
            <a:xfrm rot="-5400000">
              <a:off x="840886" y="299443"/>
              <a:ext cx="52930" cy="52930"/>
            </a:xfrm>
            <a:custGeom>
              <a:avLst/>
              <a:gdLst/>
              <a:ahLst/>
              <a:cxnLst/>
              <a:rect l="l" t="t" r="r" b="b"/>
              <a:pathLst>
                <a:path w="1221" h="1221" extrusionOk="0">
                  <a:moveTo>
                    <a:pt x="659" y="1"/>
                  </a:moveTo>
                  <a:cubicBezTo>
                    <a:pt x="252" y="1"/>
                    <a:pt x="0" y="252"/>
                    <a:pt x="0" y="582"/>
                  </a:cubicBezTo>
                  <a:cubicBezTo>
                    <a:pt x="0" y="969"/>
                    <a:pt x="252" y="1221"/>
                    <a:pt x="659" y="1221"/>
                  </a:cubicBezTo>
                  <a:cubicBezTo>
                    <a:pt x="969" y="1221"/>
                    <a:pt x="1221" y="969"/>
                    <a:pt x="1221" y="582"/>
                  </a:cubicBezTo>
                  <a:cubicBezTo>
                    <a:pt x="1221" y="252"/>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25"/>
            <p:cNvSpPr/>
            <p:nvPr/>
          </p:nvSpPr>
          <p:spPr>
            <a:xfrm rot="-5400000">
              <a:off x="2181051" y="155825"/>
              <a:ext cx="56312" cy="56312"/>
            </a:xfrm>
            <a:custGeom>
              <a:avLst/>
              <a:gdLst/>
              <a:ahLst/>
              <a:cxnLst/>
              <a:rect l="l" t="t" r="r" b="b"/>
              <a:pathLst>
                <a:path w="1299" h="1299" extrusionOk="0">
                  <a:moveTo>
                    <a:pt x="640" y="1"/>
                  </a:moveTo>
                  <a:cubicBezTo>
                    <a:pt x="330" y="1"/>
                    <a:pt x="0" y="330"/>
                    <a:pt x="0" y="659"/>
                  </a:cubicBezTo>
                  <a:cubicBezTo>
                    <a:pt x="0" y="969"/>
                    <a:pt x="330" y="1299"/>
                    <a:pt x="640" y="1299"/>
                  </a:cubicBezTo>
                  <a:cubicBezTo>
                    <a:pt x="969" y="1299"/>
                    <a:pt x="1298" y="969"/>
                    <a:pt x="1298" y="659"/>
                  </a:cubicBezTo>
                  <a:cubicBezTo>
                    <a:pt x="1298" y="330"/>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25"/>
            <p:cNvSpPr/>
            <p:nvPr/>
          </p:nvSpPr>
          <p:spPr>
            <a:xfrm rot="-5400000">
              <a:off x="2000953"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25"/>
            <p:cNvSpPr/>
            <p:nvPr/>
          </p:nvSpPr>
          <p:spPr>
            <a:xfrm rot="-5400000">
              <a:off x="1822503" y="157515"/>
              <a:ext cx="56312" cy="52930"/>
            </a:xfrm>
            <a:custGeom>
              <a:avLst/>
              <a:gdLst/>
              <a:ahLst/>
              <a:cxnLst/>
              <a:rect l="l" t="t" r="r" b="b"/>
              <a:pathLst>
                <a:path w="1299" h="1221" extrusionOk="0">
                  <a:moveTo>
                    <a:pt x="640" y="0"/>
                  </a:moveTo>
                  <a:cubicBezTo>
                    <a:pt x="330" y="0"/>
                    <a:pt x="0" y="252"/>
                    <a:pt x="0" y="562"/>
                  </a:cubicBezTo>
                  <a:cubicBezTo>
                    <a:pt x="0" y="969"/>
                    <a:pt x="330" y="1221"/>
                    <a:pt x="640" y="1221"/>
                  </a:cubicBezTo>
                  <a:cubicBezTo>
                    <a:pt x="969" y="1221"/>
                    <a:pt x="1298" y="969"/>
                    <a:pt x="1298" y="562"/>
                  </a:cubicBezTo>
                  <a:cubicBezTo>
                    <a:pt x="1298" y="252"/>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25"/>
            <p:cNvSpPr/>
            <p:nvPr/>
          </p:nvSpPr>
          <p:spPr>
            <a:xfrm rot="-5400000">
              <a:off x="1644053" y="157927"/>
              <a:ext cx="56312" cy="52107"/>
            </a:xfrm>
            <a:custGeom>
              <a:avLst/>
              <a:gdLst/>
              <a:ahLst/>
              <a:cxnLst/>
              <a:rect l="l" t="t" r="r" b="b"/>
              <a:pathLst>
                <a:path w="1299" h="1202" extrusionOk="0">
                  <a:moveTo>
                    <a:pt x="640" y="1"/>
                  </a:moveTo>
                  <a:cubicBezTo>
                    <a:pt x="330" y="1"/>
                    <a:pt x="0" y="233"/>
                    <a:pt x="0" y="563"/>
                  </a:cubicBezTo>
                  <a:cubicBezTo>
                    <a:pt x="0" y="969"/>
                    <a:pt x="330" y="1202"/>
                    <a:pt x="640" y="1202"/>
                  </a:cubicBezTo>
                  <a:cubicBezTo>
                    <a:pt x="969" y="1202"/>
                    <a:pt x="1298" y="969"/>
                    <a:pt x="1298" y="563"/>
                  </a:cubicBezTo>
                  <a:cubicBezTo>
                    <a:pt x="1298" y="233"/>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25"/>
            <p:cNvSpPr/>
            <p:nvPr/>
          </p:nvSpPr>
          <p:spPr>
            <a:xfrm rot="-5400000">
              <a:off x="1463955" y="155825"/>
              <a:ext cx="56312" cy="56312"/>
            </a:xfrm>
            <a:custGeom>
              <a:avLst/>
              <a:gdLst/>
              <a:ahLst/>
              <a:cxnLst/>
              <a:rect l="l" t="t" r="r" b="b"/>
              <a:pathLst>
                <a:path w="1299" h="1299" extrusionOk="0">
                  <a:moveTo>
                    <a:pt x="640" y="0"/>
                  </a:moveTo>
                  <a:cubicBezTo>
                    <a:pt x="330" y="0"/>
                    <a:pt x="0" y="330"/>
                    <a:pt x="0" y="640"/>
                  </a:cubicBezTo>
                  <a:cubicBezTo>
                    <a:pt x="0" y="969"/>
                    <a:pt x="330" y="1298"/>
                    <a:pt x="640" y="1298"/>
                  </a:cubicBezTo>
                  <a:cubicBezTo>
                    <a:pt x="969" y="1298"/>
                    <a:pt x="1298" y="969"/>
                    <a:pt x="1298" y="640"/>
                  </a:cubicBezTo>
                  <a:cubicBezTo>
                    <a:pt x="1298" y="330"/>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25"/>
            <p:cNvSpPr/>
            <p:nvPr/>
          </p:nvSpPr>
          <p:spPr>
            <a:xfrm rot="-5400000">
              <a:off x="1285505" y="156237"/>
              <a:ext cx="56312" cy="55488"/>
            </a:xfrm>
            <a:custGeom>
              <a:avLst/>
              <a:gdLst/>
              <a:ahLst/>
              <a:cxnLst/>
              <a:rect l="l" t="t" r="r" b="b"/>
              <a:pathLst>
                <a:path w="1299" h="1280" extrusionOk="0">
                  <a:moveTo>
                    <a:pt x="640" y="1"/>
                  </a:moveTo>
                  <a:cubicBezTo>
                    <a:pt x="330" y="1"/>
                    <a:pt x="0" y="311"/>
                    <a:pt x="0" y="640"/>
                  </a:cubicBezTo>
                  <a:cubicBezTo>
                    <a:pt x="0" y="969"/>
                    <a:pt x="330" y="1279"/>
                    <a:pt x="640" y="1279"/>
                  </a:cubicBezTo>
                  <a:cubicBezTo>
                    <a:pt x="969" y="1279"/>
                    <a:pt x="1298" y="969"/>
                    <a:pt x="1298" y="640"/>
                  </a:cubicBezTo>
                  <a:cubicBezTo>
                    <a:pt x="1298" y="311"/>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25"/>
            <p:cNvSpPr/>
            <p:nvPr/>
          </p:nvSpPr>
          <p:spPr>
            <a:xfrm rot="-5400000">
              <a:off x="1107055" y="155825"/>
              <a:ext cx="56312" cy="56312"/>
            </a:xfrm>
            <a:custGeom>
              <a:avLst/>
              <a:gdLst/>
              <a:ahLst/>
              <a:cxnLst/>
              <a:rect l="l" t="t" r="r" b="b"/>
              <a:pathLst>
                <a:path w="1299" h="1299" extrusionOk="0">
                  <a:moveTo>
                    <a:pt x="640" y="1"/>
                  </a:moveTo>
                  <a:cubicBezTo>
                    <a:pt x="330" y="1"/>
                    <a:pt x="0" y="330"/>
                    <a:pt x="0" y="640"/>
                  </a:cubicBezTo>
                  <a:cubicBezTo>
                    <a:pt x="0" y="970"/>
                    <a:pt x="330" y="1299"/>
                    <a:pt x="640" y="1299"/>
                  </a:cubicBezTo>
                  <a:cubicBezTo>
                    <a:pt x="969" y="1299"/>
                    <a:pt x="1298" y="970"/>
                    <a:pt x="1298" y="640"/>
                  </a:cubicBezTo>
                  <a:cubicBezTo>
                    <a:pt x="1298" y="330"/>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25"/>
            <p:cNvSpPr/>
            <p:nvPr/>
          </p:nvSpPr>
          <p:spPr>
            <a:xfrm rot="-5400000">
              <a:off x="926957"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25"/>
            <p:cNvSpPr/>
            <p:nvPr/>
          </p:nvSpPr>
          <p:spPr>
            <a:xfrm rot="-5400000">
              <a:off x="748507" y="157515"/>
              <a:ext cx="56312" cy="52930"/>
            </a:xfrm>
            <a:custGeom>
              <a:avLst/>
              <a:gdLst/>
              <a:ahLst/>
              <a:cxnLst/>
              <a:rect l="l" t="t" r="r" b="b"/>
              <a:pathLst>
                <a:path w="1299" h="1221" extrusionOk="0">
                  <a:moveTo>
                    <a:pt x="640" y="1"/>
                  </a:moveTo>
                  <a:cubicBezTo>
                    <a:pt x="330" y="1"/>
                    <a:pt x="0" y="252"/>
                    <a:pt x="0" y="562"/>
                  </a:cubicBezTo>
                  <a:cubicBezTo>
                    <a:pt x="0" y="969"/>
                    <a:pt x="330" y="1221"/>
                    <a:pt x="640" y="1221"/>
                  </a:cubicBezTo>
                  <a:cubicBezTo>
                    <a:pt x="969" y="1221"/>
                    <a:pt x="1298" y="969"/>
                    <a:pt x="1298" y="562"/>
                  </a:cubicBezTo>
                  <a:cubicBezTo>
                    <a:pt x="1298" y="252"/>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25"/>
            <p:cNvSpPr/>
            <p:nvPr/>
          </p:nvSpPr>
          <p:spPr>
            <a:xfrm rot="-5400000">
              <a:off x="22818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 name="Google Shape;1560;p25"/>
          <p:cNvGrpSpPr/>
          <p:nvPr/>
        </p:nvGrpSpPr>
        <p:grpSpPr>
          <a:xfrm>
            <a:off x="8535064" y="792575"/>
            <a:ext cx="925310" cy="943383"/>
            <a:chOff x="595389" y="1761100"/>
            <a:chExt cx="925310" cy="943383"/>
          </a:xfrm>
        </p:grpSpPr>
        <p:cxnSp>
          <p:nvCxnSpPr>
            <p:cNvPr id="1561" name="Google Shape;1561;p25"/>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562" name="Google Shape;1562;p25"/>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563" name="Google Shape;1563;p25"/>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sp>
        <p:nvSpPr>
          <p:cNvPr id="1564" name="Google Shape;1564;p25"/>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565" name="Google Shape;1565;p25"/>
          <p:cNvSpPr txBox="1">
            <a:spLocks noGrp="1"/>
          </p:cNvSpPr>
          <p:nvPr>
            <p:ph type="body" idx="1"/>
          </p:nvPr>
        </p:nvSpPr>
        <p:spPr>
          <a:xfrm>
            <a:off x="720000" y="1152475"/>
            <a:ext cx="3852000" cy="34509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dk2"/>
              </a:buClr>
              <a:buSzPts val="1400"/>
              <a:buFont typeface="Livvic"/>
              <a:buChar char="●"/>
              <a:defRPr sz="2400">
                <a:latin typeface="Itim"/>
                <a:ea typeface="Itim"/>
                <a:cs typeface="Itim"/>
                <a:sym typeface="Itim"/>
              </a:defRPr>
            </a:lvl1pPr>
            <a:lvl2pPr marL="914400" lvl="1" indent="-317500" rtl="0">
              <a:lnSpc>
                <a:spcPct val="100000"/>
              </a:lnSpc>
              <a:spcBef>
                <a:spcPts val="0"/>
              </a:spcBef>
              <a:spcAft>
                <a:spcPts val="0"/>
              </a:spcAft>
              <a:buClr>
                <a:srgbClr val="434343"/>
              </a:buClr>
              <a:buSzPts val="1400"/>
              <a:buFont typeface="Roboto Condensed Light"/>
              <a:buChar char="○"/>
              <a:defRPr/>
            </a:lvl2pPr>
            <a:lvl3pPr marL="1371600" lvl="2" indent="-317500" rtl="0">
              <a:lnSpc>
                <a:spcPct val="100000"/>
              </a:lnSpc>
              <a:spcBef>
                <a:spcPts val="0"/>
              </a:spcBef>
              <a:spcAft>
                <a:spcPts val="0"/>
              </a:spcAft>
              <a:buClr>
                <a:srgbClr val="434343"/>
              </a:buClr>
              <a:buSzPts val="1400"/>
              <a:buFont typeface="Roboto Condensed Light"/>
              <a:buChar char="■"/>
              <a:defRPr/>
            </a:lvl3pPr>
            <a:lvl4pPr marL="1828800" lvl="3" indent="-317500" rtl="0">
              <a:lnSpc>
                <a:spcPct val="100000"/>
              </a:lnSpc>
              <a:spcBef>
                <a:spcPts val="0"/>
              </a:spcBef>
              <a:spcAft>
                <a:spcPts val="0"/>
              </a:spcAft>
              <a:buClr>
                <a:srgbClr val="434343"/>
              </a:buClr>
              <a:buSzPts val="1400"/>
              <a:buFont typeface="Roboto Condensed Light"/>
              <a:buChar char="●"/>
              <a:defRPr/>
            </a:lvl4pPr>
            <a:lvl5pPr marL="2286000" lvl="4" indent="-317500" rtl="0">
              <a:lnSpc>
                <a:spcPct val="100000"/>
              </a:lnSpc>
              <a:spcBef>
                <a:spcPts val="0"/>
              </a:spcBef>
              <a:spcAft>
                <a:spcPts val="0"/>
              </a:spcAft>
              <a:buClr>
                <a:srgbClr val="434343"/>
              </a:buClr>
              <a:buSzPts val="1400"/>
              <a:buFont typeface="Roboto Condensed Light"/>
              <a:buChar char="○"/>
              <a:defRPr/>
            </a:lvl5pPr>
            <a:lvl6pPr marL="2743200" lvl="5" indent="-317500" rtl="0">
              <a:lnSpc>
                <a:spcPct val="100000"/>
              </a:lnSpc>
              <a:spcBef>
                <a:spcPts val="0"/>
              </a:spcBef>
              <a:spcAft>
                <a:spcPts val="0"/>
              </a:spcAft>
              <a:buClr>
                <a:srgbClr val="434343"/>
              </a:buClr>
              <a:buSzPts val="1400"/>
              <a:buFont typeface="Roboto Condensed Light"/>
              <a:buChar char="■"/>
              <a:defRPr/>
            </a:lvl6pPr>
            <a:lvl7pPr marL="3200400" lvl="6" indent="-317500" rtl="0">
              <a:lnSpc>
                <a:spcPct val="100000"/>
              </a:lnSpc>
              <a:spcBef>
                <a:spcPts val="0"/>
              </a:spcBef>
              <a:spcAft>
                <a:spcPts val="0"/>
              </a:spcAft>
              <a:buClr>
                <a:srgbClr val="434343"/>
              </a:buClr>
              <a:buSzPts val="1400"/>
              <a:buFont typeface="Roboto Condensed Light"/>
              <a:buChar char="●"/>
              <a:defRPr/>
            </a:lvl7pPr>
            <a:lvl8pPr marL="3657600" lvl="7" indent="-317500" rtl="0">
              <a:lnSpc>
                <a:spcPct val="100000"/>
              </a:lnSpc>
              <a:spcBef>
                <a:spcPts val="0"/>
              </a:spcBef>
              <a:spcAft>
                <a:spcPts val="0"/>
              </a:spcAft>
              <a:buClr>
                <a:srgbClr val="434343"/>
              </a:buClr>
              <a:buSzPts val="1400"/>
              <a:buFont typeface="Roboto Condensed Light"/>
              <a:buChar char="○"/>
              <a:defRPr/>
            </a:lvl8pPr>
            <a:lvl9pPr marL="4114800" lvl="8" indent="-317500" rtl="0">
              <a:lnSpc>
                <a:spcPct val="100000"/>
              </a:lnSpc>
              <a:spcBef>
                <a:spcPts val="0"/>
              </a:spcBef>
              <a:spcAft>
                <a:spcPts val="0"/>
              </a:spcAft>
              <a:buClr>
                <a:srgbClr val="434343"/>
              </a:buClr>
              <a:buSzPts val="1400"/>
              <a:buFont typeface="Roboto Condensed Light"/>
              <a:buChar char="■"/>
              <a:defRPr/>
            </a:lvl9pPr>
          </a:lstStyle>
          <a:p>
            <a:endParaRPr/>
          </a:p>
        </p:txBody>
      </p:sp>
      <p:grpSp>
        <p:nvGrpSpPr>
          <p:cNvPr id="1566" name="Google Shape;1566;p25"/>
          <p:cNvGrpSpPr/>
          <p:nvPr/>
        </p:nvGrpSpPr>
        <p:grpSpPr>
          <a:xfrm>
            <a:off x="-640655" y="4244876"/>
            <a:ext cx="1656312" cy="1660374"/>
            <a:chOff x="2929375" y="236175"/>
            <a:chExt cx="805325" cy="807300"/>
          </a:xfrm>
        </p:grpSpPr>
        <p:sp>
          <p:nvSpPr>
            <p:cNvPr id="1567" name="Google Shape;1567;p25"/>
            <p:cNvSpPr/>
            <p:nvPr/>
          </p:nvSpPr>
          <p:spPr>
            <a:xfrm>
              <a:off x="2986025" y="241975"/>
              <a:ext cx="280400" cy="191800"/>
            </a:xfrm>
            <a:custGeom>
              <a:avLst/>
              <a:gdLst/>
              <a:ahLst/>
              <a:cxnLst/>
              <a:rect l="l" t="t" r="r" b="b"/>
              <a:pathLst>
                <a:path w="11216" h="7672" extrusionOk="0">
                  <a:moveTo>
                    <a:pt x="11216" y="1"/>
                  </a:moveTo>
                  <a:cubicBezTo>
                    <a:pt x="10964" y="1"/>
                    <a:pt x="10809" y="98"/>
                    <a:pt x="10577" y="98"/>
                  </a:cubicBezTo>
                  <a:lnTo>
                    <a:pt x="310" y="7110"/>
                  </a:lnTo>
                  <a:cubicBezTo>
                    <a:pt x="233" y="7265"/>
                    <a:pt x="155" y="7439"/>
                    <a:pt x="0" y="7672"/>
                  </a:cubicBezTo>
                  <a:lnTo>
                    <a:pt x="112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25"/>
            <p:cNvSpPr/>
            <p:nvPr/>
          </p:nvSpPr>
          <p:spPr>
            <a:xfrm>
              <a:off x="2951650" y="236175"/>
              <a:ext cx="395650" cy="270250"/>
            </a:xfrm>
            <a:custGeom>
              <a:avLst/>
              <a:gdLst/>
              <a:ahLst/>
              <a:cxnLst/>
              <a:rect l="l" t="t" r="r" b="b"/>
              <a:pathLst>
                <a:path w="15826" h="10810" extrusionOk="0">
                  <a:moveTo>
                    <a:pt x="15341" y="1"/>
                  </a:moveTo>
                  <a:lnTo>
                    <a:pt x="155" y="10402"/>
                  </a:lnTo>
                  <a:cubicBezTo>
                    <a:pt x="155" y="10499"/>
                    <a:pt x="78" y="10654"/>
                    <a:pt x="0" y="10809"/>
                  </a:cubicBezTo>
                  <a:lnTo>
                    <a:pt x="158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25"/>
            <p:cNvSpPr/>
            <p:nvPr/>
          </p:nvSpPr>
          <p:spPr>
            <a:xfrm>
              <a:off x="2935650" y="241975"/>
              <a:ext cx="472175" cy="324975"/>
            </a:xfrm>
            <a:custGeom>
              <a:avLst/>
              <a:gdLst/>
              <a:ahLst/>
              <a:cxnLst/>
              <a:rect l="l" t="t" r="r" b="b"/>
              <a:pathLst>
                <a:path w="18887" h="12999" extrusionOk="0">
                  <a:moveTo>
                    <a:pt x="18558" y="1"/>
                  </a:moveTo>
                  <a:lnTo>
                    <a:pt x="78" y="12689"/>
                  </a:lnTo>
                  <a:cubicBezTo>
                    <a:pt x="78" y="12766"/>
                    <a:pt x="78" y="12844"/>
                    <a:pt x="1" y="12999"/>
                  </a:cubicBezTo>
                  <a:lnTo>
                    <a:pt x="18887" y="98"/>
                  </a:lnTo>
                  <a:cubicBezTo>
                    <a:pt x="18790" y="1"/>
                    <a:pt x="18713" y="1"/>
                    <a:pt x="185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25"/>
            <p:cNvSpPr/>
            <p:nvPr/>
          </p:nvSpPr>
          <p:spPr>
            <a:xfrm>
              <a:off x="2929375" y="254100"/>
              <a:ext cx="530750" cy="367575"/>
            </a:xfrm>
            <a:custGeom>
              <a:avLst/>
              <a:gdLst/>
              <a:ahLst/>
              <a:cxnLst/>
              <a:rect l="l" t="t" r="r" b="b"/>
              <a:pathLst>
                <a:path w="21230" h="14703" extrusionOk="0">
                  <a:moveTo>
                    <a:pt x="20978" y="0"/>
                  </a:moveTo>
                  <a:lnTo>
                    <a:pt x="77" y="14373"/>
                  </a:lnTo>
                  <a:cubicBezTo>
                    <a:pt x="77" y="14451"/>
                    <a:pt x="0" y="14528"/>
                    <a:pt x="0" y="14702"/>
                  </a:cubicBezTo>
                  <a:lnTo>
                    <a:pt x="21230" y="97"/>
                  </a:lnTo>
                  <a:cubicBezTo>
                    <a:pt x="21152" y="97"/>
                    <a:pt x="21075" y="97"/>
                    <a:pt x="209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25"/>
            <p:cNvSpPr/>
            <p:nvPr/>
          </p:nvSpPr>
          <p:spPr>
            <a:xfrm>
              <a:off x="2929375" y="272500"/>
              <a:ext cx="577250" cy="397600"/>
            </a:xfrm>
            <a:custGeom>
              <a:avLst/>
              <a:gdLst/>
              <a:ahLst/>
              <a:cxnLst/>
              <a:rect l="l" t="t" r="r" b="b"/>
              <a:pathLst>
                <a:path w="23090" h="15904" extrusionOk="0">
                  <a:moveTo>
                    <a:pt x="22838" y="0"/>
                  </a:moveTo>
                  <a:lnTo>
                    <a:pt x="0" y="15574"/>
                  </a:lnTo>
                  <a:cubicBezTo>
                    <a:pt x="77" y="15729"/>
                    <a:pt x="77" y="15826"/>
                    <a:pt x="77" y="15903"/>
                  </a:cubicBezTo>
                  <a:lnTo>
                    <a:pt x="23089" y="155"/>
                  </a:lnTo>
                  <a:cubicBezTo>
                    <a:pt x="23012" y="78"/>
                    <a:pt x="22915" y="78"/>
                    <a:pt x="228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25"/>
            <p:cNvSpPr/>
            <p:nvPr/>
          </p:nvSpPr>
          <p:spPr>
            <a:xfrm>
              <a:off x="2935650" y="294775"/>
              <a:ext cx="611175" cy="421825"/>
            </a:xfrm>
            <a:custGeom>
              <a:avLst/>
              <a:gdLst/>
              <a:ahLst/>
              <a:cxnLst/>
              <a:rect l="l" t="t" r="r" b="b"/>
              <a:pathLst>
                <a:path w="24447" h="16873" extrusionOk="0">
                  <a:moveTo>
                    <a:pt x="24214" y="0"/>
                  </a:moveTo>
                  <a:lnTo>
                    <a:pt x="1" y="16543"/>
                  </a:lnTo>
                  <a:cubicBezTo>
                    <a:pt x="1" y="16620"/>
                    <a:pt x="1" y="16698"/>
                    <a:pt x="78" y="16872"/>
                  </a:cubicBezTo>
                  <a:lnTo>
                    <a:pt x="24446" y="155"/>
                  </a:lnTo>
                  <a:cubicBezTo>
                    <a:pt x="24369" y="78"/>
                    <a:pt x="24291" y="0"/>
                    <a:pt x="242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25"/>
            <p:cNvSpPr/>
            <p:nvPr/>
          </p:nvSpPr>
          <p:spPr>
            <a:xfrm>
              <a:off x="2945350" y="318975"/>
              <a:ext cx="637775" cy="439750"/>
            </a:xfrm>
            <a:custGeom>
              <a:avLst/>
              <a:gdLst/>
              <a:ahLst/>
              <a:cxnLst/>
              <a:rect l="l" t="t" r="r" b="b"/>
              <a:pathLst>
                <a:path w="25511" h="17590" extrusionOk="0">
                  <a:moveTo>
                    <a:pt x="25279" y="1"/>
                  </a:moveTo>
                  <a:lnTo>
                    <a:pt x="0" y="17357"/>
                  </a:lnTo>
                  <a:cubicBezTo>
                    <a:pt x="0" y="17434"/>
                    <a:pt x="97" y="17512"/>
                    <a:pt x="97" y="17589"/>
                  </a:cubicBezTo>
                  <a:lnTo>
                    <a:pt x="25511" y="156"/>
                  </a:lnTo>
                  <a:cubicBezTo>
                    <a:pt x="25434" y="78"/>
                    <a:pt x="25356" y="78"/>
                    <a:pt x="252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25"/>
            <p:cNvSpPr/>
            <p:nvPr/>
          </p:nvSpPr>
          <p:spPr>
            <a:xfrm>
              <a:off x="2959875" y="347075"/>
              <a:ext cx="655700" cy="449900"/>
            </a:xfrm>
            <a:custGeom>
              <a:avLst/>
              <a:gdLst/>
              <a:ahLst/>
              <a:cxnLst/>
              <a:rect l="l" t="t" r="r" b="b"/>
              <a:pathLst>
                <a:path w="26228" h="17996" extrusionOk="0">
                  <a:moveTo>
                    <a:pt x="25976" y="0"/>
                  </a:moveTo>
                  <a:lnTo>
                    <a:pt x="0" y="17763"/>
                  </a:lnTo>
                  <a:cubicBezTo>
                    <a:pt x="0" y="17841"/>
                    <a:pt x="78" y="17918"/>
                    <a:pt x="78" y="17996"/>
                  </a:cubicBezTo>
                  <a:lnTo>
                    <a:pt x="26228" y="155"/>
                  </a:lnTo>
                  <a:cubicBezTo>
                    <a:pt x="26150" y="78"/>
                    <a:pt x="26053" y="0"/>
                    <a:pt x="259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25"/>
            <p:cNvSpPr/>
            <p:nvPr/>
          </p:nvSpPr>
          <p:spPr>
            <a:xfrm>
              <a:off x="2977800" y="377575"/>
              <a:ext cx="663925" cy="457650"/>
            </a:xfrm>
            <a:custGeom>
              <a:avLst/>
              <a:gdLst/>
              <a:ahLst/>
              <a:cxnLst/>
              <a:rect l="l" t="t" r="r" b="b"/>
              <a:pathLst>
                <a:path w="26557" h="18306" extrusionOk="0">
                  <a:moveTo>
                    <a:pt x="26402" y="1"/>
                  </a:moveTo>
                  <a:lnTo>
                    <a:pt x="0" y="18073"/>
                  </a:lnTo>
                  <a:cubicBezTo>
                    <a:pt x="0" y="18151"/>
                    <a:pt x="78" y="18228"/>
                    <a:pt x="78" y="18306"/>
                  </a:cubicBezTo>
                  <a:lnTo>
                    <a:pt x="26557" y="156"/>
                  </a:lnTo>
                  <a:cubicBezTo>
                    <a:pt x="26557" y="78"/>
                    <a:pt x="26479" y="1"/>
                    <a:pt x="264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25"/>
            <p:cNvSpPr/>
            <p:nvPr/>
          </p:nvSpPr>
          <p:spPr>
            <a:xfrm>
              <a:off x="2998125" y="409550"/>
              <a:ext cx="669750" cy="460075"/>
            </a:xfrm>
            <a:custGeom>
              <a:avLst/>
              <a:gdLst/>
              <a:ahLst/>
              <a:cxnLst/>
              <a:rect l="l" t="t" r="r" b="b"/>
              <a:pathLst>
                <a:path w="26790" h="18403" extrusionOk="0">
                  <a:moveTo>
                    <a:pt x="26635" y="0"/>
                  </a:moveTo>
                  <a:lnTo>
                    <a:pt x="1" y="18170"/>
                  </a:lnTo>
                  <a:cubicBezTo>
                    <a:pt x="78" y="18247"/>
                    <a:pt x="78" y="18247"/>
                    <a:pt x="78" y="18325"/>
                  </a:cubicBezTo>
                  <a:lnTo>
                    <a:pt x="156" y="18402"/>
                  </a:lnTo>
                  <a:lnTo>
                    <a:pt x="26790" y="174"/>
                  </a:lnTo>
                  <a:cubicBezTo>
                    <a:pt x="26712" y="174"/>
                    <a:pt x="26712" y="78"/>
                    <a:pt x="26712" y="78"/>
                  </a:cubicBezTo>
                  <a:lnTo>
                    <a:pt x="2663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25"/>
            <p:cNvSpPr/>
            <p:nvPr/>
          </p:nvSpPr>
          <p:spPr>
            <a:xfrm>
              <a:off x="3022350" y="443925"/>
              <a:ext cx="665875" cy="458125"/>
            </a:xfrm>
            <a:custGeom>
              <a:avLst/>
              <a:gdLst/>
              <a:ahLst/>
              <a:cxnLst/>
              <a:rect l="l" t="t" r="r" b="b"/>
              <a:pathLst>
                <a:path w="26635" h="18325" extrusionOk="0">
                  <a:moveTo>
                    <a:pt x="26557" y="0"/>
                  </a:moveTo>
                  <a:lnTo>
                    <a:pt x="0" y="18170"/>
                  </a:lnTo>
                  <a:cubicBezTo>
                    <a:pt x="78" y="18247"/>
                    <a:pt x="155" y="18247"/>
                    <a:pt x="155" y="18325"/>
                  </a:cubicBezTo>
                  <a:lnTo>
                    <a:pt x="26634" y="252"/>
                  </a:lnTo>
                  <a:cubicBezTo>
                    <a:pt x="26634" y="155"/>
                    <a:pt x="26557" y="78"/>
                    <a:pt x="265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25"/>
            <p:cNvSpPr/>
            <p:nvPr/>
          </p:nvSpPr>
          <p:spPr>
            <a:xfrm>
              <a:off x="3050425" y="480250"/>
              <a:ext cx="655725" cy="451825"/>
            </a:xfrm>
            <a:custGeom>
              <a:avLst/>
              <a:gdLst/>
              <a:ahLst/>
              <a:cxnLst/>
              <a:rect l="l" t="t" r="r" b="b"/>
              <a:pathLst>
                <a:path w="26229" h="18073" extrusionOk="0">
                  <a:moveTo>
                    <a:pt x="26151" y="0"/>
                  </a:moveTo>
                  <a:lnTo>
                    <a:pt x="1" y="17918"/>
                  </a:lnTo>
                  <a:cubicBezTo>
                    <a:pt x="78" y="17995"/>
                    <a:pt x="156" y="17995"/>
                    <a:pt x="252" y="18073"/>
                  </a:cubicBezTo>
                  <a:lnTo>
                    <a:pt x="26228" y="252"/>
                  </a:lnTo>
                  <a:cubicBezTo>
                    <a:pt x="26228" y="155"/>
                    <a:pt x="26151" y="78"/>
                    <a:pt x="261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25"/>
            <p:cNvSpPr/>
            <p:nvPr/>
          </p:nvSpPr>
          <p:spPr>
            <a:xfrm>
              <a:off x="3082875" y="520425"/>
              <a:ext cx="637300" cy="440225"/>
            </a:xfrm>
            <a:custGeom>
              <a:avLst/>
              <a:gdLst/>
              <a:ahLst/>
              <a:cxnLst/>
              <a:rect l="l" t="t" r="r" b="b"/>
              <a:pathLst>
                <a:path w="25492" h="17609" extrusionOk="0">
                  <a:moveTo>
                    <a:pt x="25414" y="1"/>
                  </a:moveTo>
                  <a:lnTo>
                    <a:pt x="0" y="17434"/>
                  </a:lnTo>
                  <a:cubicBezTo>
                    <a:pt x="78" y="17434"/>
                    <a:pt x="155" y="17531"/>
                    <a:pt x="233" y="17609"/>
                  </a:cubicBezTo>
                  <a:lnTo>
                    <a:pt x="25492" y="253"/>
                  </a:lnTo>
                  <a:cubicBezTo>
                    <a:pt x="25492" y="175"/>
                    <a:pt x="25414" y="98"/>
                    <a:pt x="254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25"/>
            <p:cNvSpPr/>
            <p:nvPr/>
          </p:nvSpPr>
          <p:spPr>
            <a:xfrm>
              <a:off x="3119200" y="563050"/>
              <a:ext cx="611150" cy="421825"/>
            </a:xfrm>
            <a:custGeom>
              <a:avLst/>
              <a:gdLst/>
              <a:ahLst/>
              <a:cxnLst/>
              <a:rect l="l" t="t" r="r" b="b"/>
              <a:pathLst>
                <a:path w="24446" h="16873" extrusionOk="0">
                  <a:moveTo>
                    <a:pt x="24368" y="1"/>
                  </a:moveTo>
                  <a:lnTo>
                    <a:pt x="0" y="16698"/>
                  </a:lnTo>
                  <a:cubicBezTo>
                    <a:pt x="78" y="16795"/>
                    <a:pt x="155" y="16795"/>
                    <a:pt x="233" y="16872"/>
                  </a:cubicBezTo>
                  <a:lnTo>
                    <a:pt x="24446" y="233"/>
                  </a:lnTo>
                  <a:cubicBezTo>
                    <a:pt x="24446" y="156"/>
                    <a:pt x="24368" y="78"/>
                    <a:pt x="243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25"/>
            <p:cNvSpPr/>
            <p:nvPr/>
          </p:nvSpPr>
          <p:spPr>
            <a:xfrm>
              <a:off x="3159375" y="609550"/>
              <a:ext cx="575325" cy="397600"/>
            </a:xfrm>
            <a:custGeom>
              <a:avLst/>
              <a:gdLst/>
              <a:ahLst/>
              <a:cxnLst/>
              <a:rect l="l" t="t" r="r" b="b"/>
              <a:pathLst>
                <a:path w="23013" h="15904" extrusionOk="0">
                  <a:moveTo>
                    <a:pt x="23013" y="0"/>
                  </a:moveTo>
                  <a:lnTo>
                    <a:pt x="1" y="15729"/>
                  </a:lnTo>
                  <a:cubicBezTo>
                    <a:pt x="78" y="15806"/>
                    <a:pt x="156" y="15806"/>
                    <a:pt x="253" y="15903"/>
                  </a:cubicBezTo>
                  <a:lnTo>
                    <a:pt x="23013" y="233"/>
                  </a:lnTo>
                  <a:lnTo>
                    <a:pt x="230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25"/>
            <p:cNvSpPr/>
            <p:nvPr/>
          </p:nvSpPr>
          <p:spPr>
            <a:xfrm>
              <a:off x="3203925" y="657975"/>
              <a:ext cx="530775" cy="365150"/>
            </a:xfrm>
            <a:custGeom>
              <a:avLst/>
              <a:gdLst/>
              <a:ahLst/>
              <a:cxnLst/>
              <a:rect l="l" t="t" r="r" b="b"/>
              <a:pathLst>
                <a:path w="21231" h="14606" extrusionOk="0">
                  <a:moveTo>
                    <a:pt x="21231" y="0"/>
                  </a:moveTo>
                  <a:lnTo>
                    <a:pt x="1" y="14528"/>
                  </a:lnTo>
                  <a:cubicBezTo>
                    <a:pt x="156" y="14606"/>
                    <a:pt x="233" y="14606"/>
                    <a:pt x="311" y="14606"/>
                  </a:cubicBezTo>
                  <a:lnTo>
                    <a:pt x="21231" y="310"/>
                  </a:lnTo>
                  <a:lnTo>
                    <a:pt x="212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25"/>
            <p:cNvSpPr/>
            <p:nvPr/>
          </p:nvSpPr>
          <p:spPr>
            <a:xfrm>
              <a:off x="3256225" y="712200"/>
              <a:ext cx="472200" cy="324975"/>
            </a:xfrm>
            <a:custGeom>
              <a:avLst/>
              <a:gdLst/>
              <a:ahLst/>
              <a:cxnLst/>
              <a:rect l="l" t="t" r="r" b="b"/>
              <a:pathLst>
                <a:path w="18888" h="12999" extrusionOk="0">
                  <a:moveTo>
                    <a:pt x="18887" y="1"/>
                  </a:moveTo>
                  <a:lnTo>
                    <a:pt x="1" y="12921"/>
                  </a:lnTo>
                  <a:cubicBezTo>
                    <a:pt x="156" y="12921"/>
                    <a:pt x="253" y="12998"/>
                    <a:pt x="408" y="12998"/>
                  </a:cubicBezTo>
                  <a:lnTo>
                    <a:pt x="18887" y="330"/>
                  </a:lnTo>
                  <a:lnTo>
                    <a:pt x="1888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25"/>
            <p:cNvSpPr/>
            <p:nvPr/>
          </p:nvSpPr>
          <p:spPr>
            <a:xfrm>
              <a:off x="3318700" y="772750"/>
              <a:ext cx="393725" cy="270725"/>
            </a:xfrm>
            <a:custGeom>
              <a:avLst/>
              <a:gdLst/>
              <a:ahLst/>
              <a:cxnLst/>
              <a:rect l="l" t="t" r="r" b="b"/>
              <a:pathLst>
                <a:path w="15749" h="10829" extrusionOk="0">
                  <a:moveTo>
                    <a:pt x="15749" y="0"/>
                  </a:moveTo>
                  <a:lnTo>
                    <a:pt x="1" y="10828"/>
                  </a:lnTo>
                  <a:lnTo>
                    <a:pt x="485" y="10828"/>
                  </a:lnTo>
                  <a:lnTo>
                    <a:pt x="15671" y="407"/>
                  </a:lnTo>
                  <a:cubicBezTo>
                    <a:pt x="15671" y="252"/>
                    <a:pt x="15749" y="174"/>
                    <a:pt x="157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25"/>
            <p:cNvSpPr/>
            <p:nvPr/>
          </p:nvSpPr>
          <p:spPr>
            <a:xfrm>
              <a:off x="3399575" y="845375"/>
              <a:ext cx="280425" cy="191800"/>
            </a:xfrm>
            <a:custGeom>
              <a:avLst/>
              <a:gdLst/>
              <a:ahLst/>
              <a:cxnLst/>
              <a:rect l="l" t="t" r="r" b="b"/>
              <a:pathLst>
                <a:path w="11217" h="7672" extrusionOk="0">
                  <a:moveTo>
                    <a:pt x="11216" y="1"/>
                  </a:moveTo>
                  <a:lnTo>
                    <a:pt x="1" y="7671"/>
                  </a:lnTo>
                  <a:cubicBezTo>
                    <a:pt x="233" y="7594"/>
                    <a:pt x="407" y="7594"/>
                    <a:pt x="562" y="7594"/>
                  </a:cubicBezTo>
                  <a:lnTo>
                    <a:pt x="10887" y="485"/>
                  </a:lnTo>
                  <a:cubicBezTo>
                    <a:pt x="10984" y="330"/>
                    <a:pt x="11061" y="175"/>
                    <a:pt x="11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6" name="Google Shape;1586;p25"/>
          <p:cNvSpPr txBox="1">
            <a:spLocks noGrp="1"/>
          </p:cNvSpPr>
          <p:nvPr>
            <p:ph type="body" idx="2"/>
          </p:nvPr>
        </p:nvSpPr>
        <p:spPr>
          <a:xfrm>
            <a:off x="4574025" y="1152475"/>
            <a:ext cx="3852000" cy="34509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dk2"/>
              </a:buClr>
              <a:buSzPts val="1400"/>
              <a:buFont typeface="Livvic"/>
              <a:buChar char="●"/>
              <a:defRPr sz="1200"/>
            </a:lvl1pPr>
            <a:lvl2pPr marL="914400" lvl="1" indent="-317500" rtl="0">
              <a:lnSpc>
                <a:spcPct val="100000"/>
              </a:lnSpc>
              <a:spcBef>
                <a:spcPts val="0"/>
              </a:spcBef>
              <a:spcAft>
                <a:spcPts val="0"/>
              </a:spcAft>
              <a:buClr>
                <a:srgbClr val="434343"/>
              </a:buClr>
              <a:buSzPts val="1400"/>
              <a:buFont typeface="Roboto Condensed Light"/>
              <a:buChar char="○"/>
              <a:defRPr/>
            </a:lvl2pPr>
            <a:lvl3pPr marL="1371600" lvl="2" indent="-317500" rtl="0">
              <a:lnSpc>
                <a:spcPct val="100000"/>
              </a:lnSpc>
              <a:spcBef>
                <a:spcPts val="0"/>
              </a:spcBef>
              <a:spcAft>
                <a:spcPts val="0"/>
              </a:spcAft>
              <a:buClr>
                <a:srgbClr val="434343"/>
              </a:buClr>
              <a:buSzPts val="1400"/>
              <a:buFont typeface="Roboto Condensed Light"/>
              <a:buChar char="■"/>
              <a:defRPr/>
            </a:lvl3pPr>
            <a:lvl4pPr marL="1828800" lvl="3" indent="-317500" rtl="0">
              <a:lnSpc>
                <a:spcPct val="100000"/>
              </a:lnSpc>
              <a:spcBef>
                <a:spcPts val="0"/>
              </a:spcBef>
              <a:spcAft>
                <a:spcPts val="0"/>
              </a:spcAft>
              <a:buClr>
                <a:srgbClr val="434343"/>
              </a:buClr>
              <a:buSzPts val="1400"/>
              <a:buFont typeface="Roboto Condensed Light"/>
              <a:buChar char="●"/>
              <a:defRPr/>
            </a:lvl4pPr>
            <a:lvl5pPr marL="2286000" lvl="4" indent="-317500" rtl="0">
              <a:lnSpc>
                <a:spcPct val="100000"/>
              </a:lnSpc>
              <a:spcBef>
                <a:spcPts val="0"/>
              </a:spcBef>
              <a:spcAft>
                <a:spcPts val="0"/>
              </a:spcAft>
              <a:buClr>
                <a:srgbClr val="434343"/>
              </a:buClr>
              <a:buSzPts val="1400"/>
              <a:buFont typeface="Roboto Condensed Light"/>
              <a:buChar char="○"/>
              <a:defRPr/>
            </a:lvl5pPr>
            <a:lvl6pPr marL="2743200" lvl="5" indent="-317500" rtl="0">
              <a:lnSpc>
                <a:spcPct val="100000"/>
              </a:lnSpc>
              <a:spcBef>
                <a:spcPts val="0"/>
              </a:spcBef>
              <a:spcAft>
                <a:spcPts val="0"/>
              </a:spcAft>
              <a:buClr>
                <a:srgbClr val="434343"/>
              </a:buClr>
              <a:buSzPts val="1400"/>
              <a:buFont typeface="Roboto Condensed Light"/>
              <a:buChar char="■"/>
              <a:defRPr/>
            </a:lvl6pPr>
            <a:lvl7pPr marL="3200400" lvl="6" indent="-317500" rtl="0">
              <a:lnSpc>
                <a:spcPct val="100000"/>
              </a:lnSpc>
              <a:spcBef>
                <a:spcPts val="0"/>
              </a:spcBef>
              <a:spcAft>
                <a:spcPts val="0"/>
              </a:spcAft>
              <a:buClr>
                <a:srgbClr val="434343"/>
              </a:buClr>
              <a:buSzPts val="1400"/>
              <a:buFont typeface="Roboto Condensed Light"/>
              <a:buChar char="●"/>
              <a:defRPr/>
            </a:lvl7pPr>
            <a:lvl8pPr marL="3657600" lvl="7" indent="-317500" rtl="0">
              <a:lnSpc>
                <a:spcPct val="100000"/>
              </a:lnSpc>
              <a:spcBef>
                <a:spcPts val="0"/>
              </a:spcBef>
              <a:spcAft>
                <a:spcPts val="0"/>
              </a:spcAft>
              <a:buClr>
                <a:srgbClr val="434343"/>
              </a:buClr>
              <a:buSzPts val="1400"/>
              <a:buFont typeface="Roboto Condensed Light"/>
              <a:buChar char="○"/>
              <a:defRPr/>
            </a:lvl8pPr>
            <a:lvl9pPr marL="4114800" lvl="8" indent="-317500" rtl="0">
              <a:lnSpc>
                <a:spcPct val="100000"/>
              </a:lnSpc>
              <a:spcBef>
                <a:spcPts val="0"/>
              </a:spcBef>
              <a:spcAft>
                <a:spcPts val="0"/>
              </a:spcAft>
              <a:buClr>
                <a:srgbClr val="434343"/>
              </a:buClr>
              <a:buSzPts val="1400"/>
              <a:buFont typeface="Roboto Condensed Light"/>
              <a:buChar char="■"/>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wo columns 2">
  <p:cSld name="CUSTOM_11">
    <p:spTree>
      <p:nvGrpSpPr>
        <p:cNvPr id="1" name="Shape 1587"/>
        <p:cNvGrpSpPr/>
        <p:nvPr/>
      </p:nvGrpSpPr>
      <p:grpSpPr>
        <a:xfrm>
          <a:off x="0" y="0"/>
          <a:ext cx="0" cy="0"/>
          <a:chOff x="0" y="0"/>
          <a:chExt cx="0" cy="0"/>
        </a:xfrm>
      </p:grpSpPr>
      <p:pic>
        <p:nvPicPr>
          <p:cNvPr id="1588" name="Google Shape;1588;p26"/>
          <p:cNvPicPr preferRelativeResize="0"/>
          <p:nvPr/>
        </p:nvPicPr>
        <p:blipFill>
          <a:blip r:embed="rId2">
            <a:alphaModFix/>
          </a:blip>
          <a:stretch>
            <a:fillRect/>
          </a:stretch>
        </p:blipFill>
        <p:spPr>
          <a:xfrm rot="-5400000">
            <a:off x="1993300" y="-1993300"/>
            <a:ext cx="5152625" cy="9139226"/>
          </a:xfrm>
          <a:prstGeom prst="rect">
            <a:avLst/>
          </a:prstGeom>
          <a:noFill/>
          <a:ln>
            <a:noFill/>
          </a:ln>
        </p:spPr>
      </p:pic>
      <p:grpSp>
        <p:nvGrpSpPr>
          <p:cNvPr id="1589" name="Google Shape;1589;p26"/>
          <p:cNvGrpSpPr/>
          <p:nvPr/>
        </p:nvGrpSpPr>
        <p:grpSpPr>
          <a:xfrm>
            <a:off x="8524820" y="1741563"/>
            <a:ext cx="1656312" cy="1660374"/>
            <a:chOff x="2929375" y="236175"/>
            <a:chExt cx="805325" cy="807300"/>
          </a:xfrm>
        </p:grpSpPr>
        <p:sp>
          <p:nvSpPr>
            <p:cNvPr id="1590" name="Google Shape;1590;p26"/>
            <p:cNvSpPr/>
            <p:nvPr/>
          </p:nvSpPr>
          <p:spPr>
            <a:xfrm>
              <a:off x="2986025" y="241975"/>
              <a:ext cx="280400" cy="191800"/>
            </a:xfrm>
            <a:custGeom>
              <a:avLst/>
              <a:gdLst/>
              <a:ahLst/>
              <a:cxnLst/>
              <a:rect l="l" t="t" r="r" b="b"/>
              <a:pathLst>
                <a:path w="11216" h="7672" extrusionOk="0">
                  <a:moveTo>
                    <a:pt x="11216" y="1"/>
                  </a:moveTo>
                  <a:cubicBezTo>
                    <a:pt x="10964" y="1"/>
                    <a:pt x="10809" y="98"/>
                    <a:pt x="10577" y="98"/>
                  </a:cubicBezTo>
                  <a:lnTo>
                    <a:pt x="310" y="7110"/>
                  </a:lnTo>
                  <a:cubicBezTo>
                    <a:pt x="233" y="7265"/>
                    <a:pt x="155" y="7439"/>
                    <a:pt x="0" y="7672"/>
                  </a:cubicBezTo>
                  <a:lnTo>
                    <a:pt x="112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26"/>
            <p:cNvSpPr/>
            <p:nvPr/>
          </p:nvSpPr>
          <p:spPr>
            <a:xfrm>
              <a:off x="2951650" y="236175"/>
              <a:ext cx="395650" cy="270250"/>
            </a:xfrm>
            <a:custGeom>
              <a:avLst/>
              <a:gdLst/>
              <a:ahLst/>
              <a:cxnLst/>
              <a:rect l="l" t="t" r="r" b="b"/>
              <a:pathLst>
                <a:path w="15826" h="10810" extrusionOk="0">
                  <a:moveTo>
                    <a:pt x="15341" y="1"/>
                  </a:moveTo>
                  <a:lnTo>
                    <a:pt x="155" y="10402"/>
                  </a:lnTo>
                  <a:cubicBezTo>
                    <a:pt x="155" y="10499"/>
                    <a:pt x="78" y="10654"/>
                    <a:pt x="0" y="10809"/>
                  </a:cubicBezTo>
                  <a:lnTo>
                    <a:pt x="158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26"/>
            <p:cNvSpPr/>
            <p:nvPr/>
          </p:nvSpPr>
          <p:spPr>
            <a:xfrm>
              <a:off x="2935650" y="241975"/>
              <a:ext cx="472175" cy="324975"/>
            </a:xfrm>
            <a:custGeom>
              <a:avLst/>
              <a:gdLst/>
              <a:ahLst/>
              <a:cxnLst/>
              <a:rect l="l" t="t" r="r" b="b"/>
              <a:pathLst>
                <a:path w="18887" h="12999" extrusionOk="0">
                  <a:moveTo>
                    <a:pt x="18558" y="1"/>
                  </a:moveTo>
                  <a:lnTo>
                    <a:pt x="78" y="12689"/>
                  </a:lnTo>
                  <a:cubicBezTo>
                    <a:pt x="78" y="12766"/>
                    <a:pt x="78" y="12844"/>
                    <a:pt x="1" y="12999"/>
                  </a:cubicBezTo>
                  <a:lnTo>
                    <a:pt x="18887" y="98"/>
                  </a:lnTo>
                  <a:cubicBezTo>
                    <a:pt x="18790" y="1"/>
                    <a:pt x="18713" y="1"/>
                    <a:pt x="185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26"/>
            <p:cNvSpPr/>
            <p:nvPr/>
          </p:nvSpPr>
          <p:spPr>
            <a:xfrm>
              <a:off x="2929375" y="254100"/>
              <a:ext cx="530750" cy="367575"/>
            </a:xfrm>
            <a:custGeom>
              <a:avLst/>
              <a:gdLst/>
              <a:ahLst/>
              <a:cxnLst/>
              <a:rect l="l" t="t" r="r" b="b"/>
              <a:pathLst>
                <a:path w="21230" h="14703" extrusionOk="0">
                  <a:moveTo>
                    <a:pt x="20978" y="0"/>
                  </a:moveTo>
                  <a:lnTo>
                    <a:pt x="77" y="14373"/>
                  </a:lnTo>
                  <a:cubicBezTo>
                    <a:pt x="77" y="14451"/>
                    <a:pt x="0" y="14528"/>
                    <a:pt x="0" y="14702"/>
                  </a:cubicBezTo>
                  <a:lnTo>
                    <a:pt x="21230" y="97"/>
                  </a:lnTo>
                  <a:cubicBezTo>
                    <a:pt x="21152" y="97"/>
                    <a:pt x="21075" y="97"/>
                    <a:pt x="209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26"/>
            <p:cNvSpPr/>
            <p:nvPr/>
          </p:nvSpPr>
          <p:spPr>
            <a:xfrm>
              <a:off x="2929375" y="272500"/>
              <a:ext cx="577250" cy="397600"/>
            </a:xfrm>
            <a:custGeom>
              <a:avLst/>
              <a:gdLst/>
              <a:ahLst/>
              <a:cxnLst/>
              <a:rect l="l" t="t" r="r" b="b"/>
              <a:pathLst>
                <a:path w="23090" h="15904" extrusionOk="0">
                  <a:moveTo>
                    <a:pt x="22838" y="0"/>
                  </a:moveTo>
                  <a:lnTo>
                    <a:pt x="0" y="15574"/>
                  </a:lnTo>
                  <a:cubicBezTo>
                    <a:pt x="77" y="15729"/>
                    <a:pt x="77" y="15826"/>
                    <a:pt x="77" y="15903"/>
                  </a:cubicBezTo>
                  <a:lnTo>
                    <a:pt x="23089" y="155"/>
                  </a:lnTo>
                  <a:cubicBezTo>
                    <a:pt x="23012" y="78"/>
                    <a:pt x="22915" y="78"/>
                    <a:pt x="228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26"/>
            <p:cNvSpPr/>
            <p:nvPr/>
          </p:nvSpPr>
          <p:spPr>
            <a:xfrm>
              <a:off x="2935650" y="294775"/>
              <a:ext cx="611175" cy="421825"/>
            </a:xfrm>
            <a:custGeom>
              <a:avLst/>
              <a:gdLst/>
              <a:ahLst/>
              <a:cxnLst/>
              <a:rect l="l" t="t" r="r" b="b"/>
              <a:pathLst>
                <a:path w="24447" h="16873" extrusionOk="0">
                  <a:moveTo>
                    <a:pt x="24214" y="0"/>
                  </a:moveTo>
                  <a:lnTo>
                    <a:pt x="1" y="16543"/>
                  </a:lnTo>
                  <a:cubicBezTo>
                    <a:pt x="1" y="16620"/>
                    <a:pt x="1" y="16698"/>
                    <a:pt x="78" y="16872"/>
                  </a:cubicBezTo>
                  <a:lnTo>
                    <a:pt x="24446" y="155"/>
                  </a:lnTo>
                  <a:cubicBezTo>
                    <a:pt x="24369" y="78"/>
                    <a:pt x="24291" y="0"/>
                    <a:pt x="242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26"/>
            <p:cNvSpPr/>
            <p:nvPr/>
          </p:nvSpPr>
          <p:spPr>
            <a:xfrm>
              <a:off x="2945350" y="318975"/>
              <a:ext cx="637775" cy="439750"/>
            </a:xfrm>
            <a:custGeom>
              <a:avLst/>
              <a:gdLst/>
              <a:ahLst/>
              <a:cxnLst/>
              <a:rect l="l" t="t" r="r" b="b"/>
              <a:pathLst>
                <a:path w="25511" h="17590" extrusionOk="0">
                  <a:moveTo>
                    <a:pt x="25279" y="1"/>
                  </a:moveTo>
                  <a:lnTo>
                    <a:pt x="0" y="17357"/>
                  </a:lnTo>
                  <a:cubicBezTo>
                    <a:pt x="0" y="17434"/>
                    <a:pt x="97" y="17512"/>
                    <a:pt x="97" y="17589"/>
                  </a:cubicBezTo>
                  <a:lnTo>
                    <a:pt x="25511" y="156"/>
                  </a:lnTo>
                  <a:cubicBezTo>
                    <a:pt x="25434" y="78"/>
                    <a:pt x="25356" y="78"/>
                    <a:pt x="252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26"/>
            <p:cNvSpPr/>
            <p:nvPr/>
          </p:nvSpPr>
          <p:spPr>
            <a:xfrm>
              <a:off x="2959875" y="347075"/>
              <a:ext cx="655700" cy="449900"/>
            </a:xfrm>
            <a:custGeom>
              <a:avLst/>
              <a:gdLst/>
              <a:ahLst/>
              <a:cxnLst/>
              <a:rect l="l" t="t" r="r" b="b"/>
              <a:pathLst>
                <a:path w="26228" h="17996" extrusionOk="0">
                  <a:moveTo>
                    <a:pt x="25976" y="0"/>
                  </a:moveTo>
                  <a:lnTo>
                    <a:pt x="0" y="17763"/>
                  </a:lnTo>
                  <a:cubicBezTo>
                    <a:pt x="0" y="17841"/>
                    <a:pt x="78" y="17918"/>
                    <a:pt x="78" y="17996"/>
                  </a:cubicBezTo>
                  <a:lnTo>
                    <a:pt x="26228" y="155"/>
                  </a:lnTo>
                  <a:cubicBezTo>
                    <a:pt x="26150" y="78"/>
                    <a:pt x="26053" y="0"/>
                    <a:pt x="259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26"/>
            <p:cNvSpPr/>
            <p:nvPr/>
          </p:nvSpPr>
          <p:spPr>
            <a:xfrm>
              <a:off x="2977800" y="377575"/>
              <a:ext cx="663925" cy="457650"/>
            </a:xfrm>
            <a:custGeom>
              <a:avLst/>
              <a:gdLst/>
              <a:ahLst/>
              <a:cxnLst/>
              <a:rect l="l" t="t" r="r" b="b"/>
              <a:pathLst>
                <a:path w="26557" h="18306" extrusionOk="0">
                  <a:moveTo>
                    <a:pt x="26402" y="1"/>
                  </a:moveTo>
                  <a:lnTo>
                    <a:pt x="0" y="18073"/>
                  </a:lnTo>
                  <a:cubicBezTo>
                    <a:pt x="0" y="18151"/>
                    <a:pt x="78" y="18228"/>
                    <a:pt x="78" y="18306"/>
                  </a:cubicBezTo>
                  <a:lnTo>
                    <a:pt x="26557" y="156"/>
                  </a:lnTo>
                  <a:cubicBezTo>
                    <a:pt x="26557" y="78"/>
                    <a:pt x="26479" y="1"/>
                    <a:pt x="264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26"/>
            <p:cNvSpPr/>
            <p:nvPr/>
          </p:nvSpPr>
          <p:spPr>
            <a:xfrm>
              <a:off x="2998125" y="409550"/>
              <a:ext cx="669750" cy="460075"/>
            </a:xfrm>
            <a:custGeom>
              <a:avLst/>
              <a:gdLst/>
              <a:ahLst/>
              <a:cxnLst/>
              <a:rect l="l" t="t" r="r" b="b"/>
              <a:pathLst>
                <a:path w="26790" h="18403" extrusionOk="0">
                  <a:moveTo>
                    <a:pt x="26635" y="0"/>
                  </a:moveTo>
                  <a:lnTo>
                    <a:pt x="1" y="18170"/>
                  </a:lnTo>
                  <a:cubicBezTo>
                    <a:pt x="78" y="18247"/>
                    <a:pt x="78" y="18247"/>
                    <a:pt x="78" y="18325"/>
                  </a:cubicBezTo>
                  <a:lnTo>
                    <a:pt x="156" y="18402"/>
                  </a:lnTo>
                  <a:lnTo>
                    <a:pt x="26790" y="174"/>
                  </a:lnTo>
                  <a:cubicBezTo>
                    <a:pt x="26712" y="174"/>
                    <a:pt x="26712" y="78"/>
                    <a:pt x="26712" y="78"/>
                  </a:cubicBezTo>
                  <a:lnTo>
                    <a:pt x="2663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26"/>
            <p:cNvSpPr/>
            <p:nvPr/>
          </p:nvSpPr>
          <p:spPr>
            <a:xfrm>
              <a:off x="3022350" y="443925"/>
              <a:ext cx="665875" cy="458125"/>
            </a:xfrm>
            <a:custGeom>
              <a:avLst/>
              <a:gdLst/>
              <a:ahLst/>
              <a:cxnLst/>
              <a:rect l="l" t="t" r="r" b="b"/>
              <a:pathLst>
                <a:path w="26635" h="18325" extrusionOk="0">
                  <a:moveTo>
                    <a:pt x="26557" y="0"/>
                  </a:moveTo>
                  <a:lnTo>
                    <a:pt x="0" y="18170"/>
                  </a:lnTo>
                  <a:cubicBezTo>
                    <a:pt x="78" y="18247"/>
                    <a:pt x="155" y="18247"/>
                    <a:pt x="155" y="18325"/>
                  </a:cubicBezTo>
                  <a:lnTo>
                    <a:pt x="26634" y="252"/>
                  </a:lnTo>
                  <a:cubicBezTo>
                    <a:pt x="26634" y="155"/>
                    <a:pt x="26557" y="78"/>
                    <a:pt x="265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26"/>
            <p:cNvSpPr/>
            <p:nvPr/>
          </p:nvSpPr>
          <p:spPr>
            <a:xfrm>
              <a:off x="3050425" y="480250"/>
              <a:ext cx="655725" cy="451825"/>
            </a:xfrm>
            <a:custGeom>
              <a:avLst/>
              <a:gdLst/>
              <a:ahLst/>
              <a:cxnLst/>
              <a:rect l="l" t="t" r="r" b="b"/>
              <a:pathLst>
                <a:path w="26229" h="18073" extrusionOk="0">
                  <a:moveTo>
                    <a:pt x="26151" y="0"/>
                  </a:moveTo>
                  <a:lnTo>
                    <a:pt x="1" y="17918"/>
                  </a:lnTo>
                  <a:cubicBezTo>
                    <a:pt x="78" y="17995"/>
                    <a:pt x="156" y="17995"/>
                    <a:pt x="252" y="18073"/>
                  </a:cubicBezTo>
                  <a:lnTo>
                    <a:pt x="26228" y="252"/>
                  </a:lnTo>
                  <a:cubicBezTo>
                    <a:pt x="26228" y="155"/>
                    <a:pt x="26151" y="78"/>
                    <a:pt x="261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26"/>
            <p:cNvSpPr/>
            <p:nvPr/>
          </p:nvSpPr>
          <p:spPr>
            <a:xfrm>
              <a:off x="3082875" y="520425"/>
              <a:ext cx="637300" cy="440225"/>
            </a:xfrm>
            <a:custGeom>
              <a:avLst/>
              <a:gdLst/>
              <a:ahLst/>
              <a:cxnLst/>
              <a:rect l="l" t="t" r="r" b="b"/>
              <a:pathLst>
                <a:path w="25492" h="17609" extrusionOk="0">
                  <a:moveTo>
                    <a:pt x="25414" y="1"/>
                  </a:moveTo>
                  <a:lnTo>
                    <a:pt x="0" y="17434"/>
                  </a:lnTo>
                  <a:cubicBezTo>
                    <a:pt x="78" y="17434"/>
                    <a:pt x="155" y="17531"/>
                    <a:pt x="233" y="17609"/>
                  </a:cubicBezTo>
                  <a:lnTo>
                    <a:pt x="25492" y="253"/>
                  </a:lnTo>
                  <a:cubicBezTo>
                    <a:pt x="25492" y="175"/>
                    <a:pt x="25414" y="98"/>
                    <a:pt x="254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26"/>
            <p:cNvSpPr/>
            <p:nvPr/>
          </p:nvSpPr>
          <p:spPr>
            <a:xfrm>
              <a:off x="3119200" y="563050"/>
              <a:ext cx="611150" cy="421825"/>
            </a:xfrm>
            <a:custGeom>
              <a:avLst/>
              <a:gdLst/>
              <a:ahLst/>
              <a:cxnLst/>
              <a:rect l="l" t="t" r="r" b="b"/>
              <a:pathLst>
                <a:path w="24446" h="16873" extrusionOk="0">
                  <a:moveTo>
                    <a:pt x="24368" y="1"/>
                  </a:moveTo>
                  <a:lnTo>
                    <a:pt x="0" y="16698"/>
                  </a:lnTo>
                  <a:cubicBezTo>
                    <a:pt x="78" y="16795"/>
                    <a:pt x="155" y="16795"/>
                    <a:pt x="233" y="16872"/>
                  </a:cubicBezTo>
                  <a:lnTo>
                    <a:pt x="24446" y="233"/>
                  </a:lnTo>
                  <a:cubicBezTo>
                    <a:pt x="24446" y="156"/>
                    <a:pt x="24368" y="78"/>
                    <a:pt x="243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26"/>
            <p:cNvSpPr/>
            <p:nvPr/>
          </p:nvSpPr>
          <p:spPr>
            <a:xfrm>
              <a:off x="3159375" y="609550"/>
              <a:ext cx="575325" cy="397600"/>
            </a:xfrm>
            <a:custGeom>
              <a:avLst/>
              <a:gdLst/>
              <a:ahLst/>
              <a:cxnLst/>
              <a:rect l="l" t="t" r="r" b="b"/>
              <a:pathLst>
                <a:path w="23013" h="15904" extrusionOk="0">
                  <a:moveTo>
                    <a:pt x="23013" y="0"/>
                  </a:moveTo>
                  <a:lnTo>
                    <a:pt x="1" y="15729"/>
                  </a:lnTo>
                  <a:cubicBezTo>
                    <a:pt x="78" y="15806"/>
                    <a:pt x="156" y="15806"/>
                    <a:pt x="253" y="15903"/>
                  </a:cubicBezTo>
                  <a:lnTo>
                    <a:pt x="23013" y="233"/>
                  </a:lnTo>
                  <a:lnTo>
                    <a:pt x="230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26"/>
            <p:cNvSpPr/>
            <p:nvPr/>
          </p:nvSpPr>
          <p:spPr>
            <a:xfrm>
              <a:off x="3203925" y="657975"/>
              <a:ext cx="530775" cy="365150"/>
            </a:xfrm>
            <a:custGeom>
              <a:avLst/>
              <a:gdLst/>
              <a:ahLst/>
              <a:cxnLst/>
              <a:rect l="l" t="t" r="r" b="b"/>
              <a:pathLst>
                <a:path w="21231" h="14606" extrusionOk="0">
                  <a:moveTo>
                    <a:pt x="21231" y="0"/>
                  </a:moveTo>
                  <a:lnTo>
                    <a:pt x="1" y="14528"/>
                  </a:lnTo>
                  <a:cubicBezTo>
                    <a:pt x="156" y="14606"/>
                    <a:pt x="233" y="14606"/>
                    <a:pt x="311" y="14606"/>
                  </a:cubicBezTo>
                  <a:lnTo>
                    <a:pt x="21231" y="310"/>
                  </a:lnTo>
                  <a:lnTo>
                    <a:pt x="212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26"/>
            <p:cNvSpPr/>
            <p:nvPr/>
          </p:nvSpPr>
          <p:spPr>
            <a:xfrm>
              <a:off x="3256225" y="712200"/>
              <a:ext cx="472200" cy="324975"/>
            </a:xfrm>
            <a:custGeom>
              <a:avLst/>
              <a:gdLst/>
              <a:ahLst/>
              <a:cxnLst/>
              <a:rect l="l" t="t" r="r" b="b"/>
              <a:pathLst>
                <a:path w="18888" h="12999" extrusionOk="0">
                  <a:moveTo>
                    <a:pt x="18887" y="1"/>
                  </a:moveTo>
                  <a:lnTo>
                    <a:pt x="1" y="12921"/>
                  </a:lnTo>
                  <a:cubicBezTo>
                    <a:pt x="156" y="12921"/>
                    <a:pt x="253" y="12998"/>
                    <a:pt x="408" y="12998"/>
                  </a:cubicBezTo>
                  <a:lnTo>
                    <a:pt x="18887" y="330"/>
                  </a:lnTo>
                  <a:lnTo>
                    <a:pt x="1888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26"/>
            <p:cNvSpPr/>
            <p:nvPr/>
          </p:nvSpPr>
          <p:spPr>
            <a:xfrm>
              <a:off x="3318700" y="772750"/>
              <a:ext cx="393725" cy="270725"/>
            </a:xfrm>
            <a:custGeom>
              <a:avLst/>
              <a:gdLst/>
              <a:ahLst/>
              <a:cxnLst/>
              <a:rect l="l" t="t" r="r" b="b"/>
              <a:pathLst>
                <a:path w="15749" h="10829" extrusionOk="0">
                  <a:moveTo>
                    <a:pt x="15749" y="0"/>
                  </a:moveTo>
                  <a:lnTo>
                    <a:pt x="1" y="10828"/>
                  </a:lnTo>
                  <a:lnTo>
                    <a:pt x="485" y="10828"/>
                  </a:lnTo>
                  <a:lnTo>
                    <a:pt x="15671" y="407"/>
                  </a:lnTo>
                  <a:cubicBezTo>
                    <a:pt x="15671" y="252"/>
                    <a:pt x="15749" y="174"/>
                    <a:pt x="157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26"/>
            <p:cNvSpPr/>
            <p:nvPr/>
          </p:nvSpPr>
          <p:spPr>
            <a:xfrm>
              <a:off x="3399575" y="845375"/>
              <a:ext cx="280425" cy="191800"/>
            </a:xfrm>
            <a:custGeom>
              <a:avLst/>
              <a:gdLst/>
              <a:ahLst/>
              <a:cxnLst/>
              <a:rect l="l" t="t" r="r" b="b"/>
              <a:pathLst>
                <a:path w="11217" h="7672" extrusionOk="0">
                  <a:moveTo>
                    <a:pt x="11216" y="1"/>
                  </a:moveTo>
                  <a:lnTo>
                    <a:pt x="1" y="7671"/>
                  </a:lnTo>
                  <a:cubicBezTo>
                    <a:pt x="233" y="7594"/>
                    <a:pt x="407" y="7594"/>
                    <a:pt x="562" y="7594"/>
                  </a:cubicBezTo>
                  <a:lnTo>
                    <a:pt x="10887" y="485"/>
                  </a:lnTo>
                  <a:cubicBezTo>
                    <a:pt x="10984" y="330"/>
                    <a:pt x="11061" y="175"/>
                    <a:pt x="11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 name="Google Shape;1609;p26"/>
          <p:cNvGrpSpPr/>
          <p:nvPr/>
        </p:nvGrpSpPr>
        <p:grpSpPr>
          <a:xfrm>
            <a:off x="4300600" y="4715075"/>
            <a:ext cx="538025" cy="157800"/>
            <a:chOff x="2575325" y="1348650"/>
            <a:chExt cx="538025" cy="157800"/>
          </a:xfrm>
        </p:grpSpPr>
        <p:sp>
          <p:nvSpPr>
            <p:cNvPr id="1610" name="Google Shape;1610;p26"/>
            <p:cNvSpPr/>
            <p:nvPr/>
          </p:nvSpPr>
          <p:spPr>
            <a:xfrm>
              <a:off x="2575325"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26"/>
            <p:cNvSpPr/>
            <p:nvPr/>
          </p:nvSpPr>
          <p:spPr>
            <a:xfrm>
              <a:off x="2765438"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26"/>
            <p:cNvSpPr/>
            <p:nvPr/>
          </p:nvSpPr>
          <p:spPr>
            <a:xfrm>
              <a:off x="2955550"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3" name="Google Shape;1613;p26"/>
          <p:cNvGrpSpPr/>
          <p:nvPr/>
        </p:nvGrpSpPr>
        <p:grpSpPr>
          <a:xfrm>
            <a:off x="-246311" y="-75763"/>
            <a:ext cx="925310" cy="943383"/>
            <a:chOff x="595389" y="1761100"/>
            <a:chExt cx="925310" cy="943383"/>
          </a:xfrm>
        </p:grpSpPr>
        <p:cxnSp>
          <p:nvCxnSpPr>
            <p:cNvPr id="1614" name="Google Shape;1614;p26"/>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615" name="Google Shape;1615;p26"/>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616" name="Google Shape;1616;p26"/>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grpSp>
        <p:nvGrpSpPr>
          <p:cNvPr id="1617" name="Google Shape;1617;p26"/>
          <p:cNvGrpSpPr/>
          <p:nvPr/>
        </p:nvGrpSpPr>
        <p:grpSpPr>
          <a:xfrm>
            <a:off x="3777322" y="213225"/>
            <a:ext cx="1584577" cy="196549"/>
            <a:chOff x="750197" y="155825"/>
            <a:chExt cx="1584577" cy="196549"/>
          </a:xfrm>
        </p:grpSpPr>
        <p:sp>
          <p:nvSpPr>
            <p:cNvPr id="1618" name="Google Shape;1618;p26"/>
            <p:cNvSpPr/>
            <p:nvPr/>
          </p:nvSpPr>
          <p:spPr>
            <a:xfrm rot="-5400000">
              <a:off x="20937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26"/>
            <p:cNvSpPr/>
            <p:nvPr/>
          </p:nvSpPr>
          <p:spPr>
            <a:xfrm rot="-5400000">
              <a:off x="1915294" y="299855"/>
              <a:ext cx="52930" cy="52107"/>
            </a:xfrm>
            <a:custGeom>
              <a:avLst/>
              <a:gdLst/>
              <a:ahLst/>
              <a:cxnLst/>
              <a:rect l="l" t="t" r="r" b="b"/>
              <a:pathLst>
                <a:path w="1221" h="1202" extrusionOk="0">
                  <a:moveTo>
                    <a:pt x="659" y="1"/>
                  </a:moveTo>
                  <a:cubicBezTo>
                    <a:pt x="252" y="1"/>
                    <a:pt x="0" y="233"/>
                    <a:pt x="0" y="563"/>
                  </a:cubicBezTo>
                  <a:cubicBezTo>
                    <a:pt x="0" y="969"/>
                    <a:pt x="252" y="1202"/>
                    <a:pt x="659" y="1202"/>
                  </a:cubicBezTo>
                  <a:cubicBezTo>
                    <a:pt x="969" y="1202"/>
                    <a:pt x="1221" y="969"/>
                    <a:pt x="1221" y="563"/>
                  </a:cubicBezTo>
                  <a:cubicBezTo>
                    <a:pt x="1221" y="233"/>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26"/>
            <p:cNvSpPr/>
            <p:nvPr/>
          </p:nvSpPr>
          <p:spPr>
            <a:xfrm rot="-5400000">
              <a:off x="1735196" y="297753"/>
              <a:ext cx="52930" cy="56312"/>
            </a:xfrm>
            <a:custGeom>
              <a:avLst/>
              <a:gdLst/>
              <a:ahLst/>
              <a:cxnLst/>
              <a:rect l="l" t="t" r="r" b="b"/>
              <a:pathLst>
                <a:path w="1221" h="1299" extrusionOk="0">
                  <a:moveTo>
                    <a:pt x="659" y="0"/>
                  </a:moveTo>
                  <a:cubicBezTo>
                    <a:pt x="252" y="0"/>
                    <a:pt x="0" y="330"/>
                    <a:pt x="0" y="640"/>
                  </a:cubicBezTo>
                  <a:cubicBezTo>
                    <a:pt x="0" y="969"/>
                    <a:pt x="252" y="1298"/>
                    <a:pt x="659" y="1298"/>
                  </a:cubicBezTo>
                  <a:cubicBezTo>
                    <a:pt x="969" y="1298"/>
                    <a:pt x="1221" y="969"/>
                    <a:pt x="1221" y="640"/>
                  </a:cubicBezTo>
                  <a:cubicBezTo>
                    <a:pt x="1221" y="330"/>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26"/>
            <p:cNvSpPr/>
            <p:nvPr/>
          </p:nvSpPr>
          <p:spPr>
            <a:xfrm rot="-5400000">
              <a:off x="1556334" y="297753"/>
              <a:ext cx="52930" cy="56312"/>
            </a:xfrm>
            <a:custGeom>
              <a:avLst/>
              <a:gdLst/>
              <a:ahLst/>
              <a:cxnLst/>
              <a:rect l="l" t="t" r="r" b="b"/>
              <a:pathLst>
                <a:path w="1221" h="1299" extrusionOk="0">
                  <a:moveTo>
                    <a:pt x="659" y="0"/>
                  </a:moveTo>
                  <a:cubicBezTo>
                    <a:pt x="252" y="0"/>
                    <a:pt x="0" y="330"/>
                    <a:pt x="0" y="659"/>
                  </a:cubicBezTo>
                  <a:cubicBezTo>
                    <a:pt x="0" y="969"/>
                    <a:pt x="252" y="1298"/>
                    <a:pt x="659" y="1298"/>
                  </a:cubicBezTo>
                  <a:cubicBezTo>
                    <a:pt x="969" y="1298"/>
                    <a:pt x="1221" y="969"/>
                    <a:pt x="1221" y="659"/>
                  </a:cubicBezTo>
                  <a:cubicBezTo>
                    <a:pt x="1221" y="330"/>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26"/>
            <p:cNvSpPr/>
            <p:nvPr/>
          </p:nvSpPr>
          <p:spPr>
            <a:xfrm rot="-5400000">
              <a:off x="1378296" y="297753"/>
              <a:ext cx="52930" cy="56312"/>
            </a:xfrm>
            <a:custGeom>
              <a:avLst/>
              <a:gdLst/>
              <a:ahLst/>
              <a:cxnLst/>
              <a:rect l="l" t="t" r="r" b="b"/>
              <a:pathLst>
                <a:path w="1221" h="1299" extrusionOk="0">
                  <a:moveTo>
                    <a:pt x="659" y="1"/>
                  </a:moveTo>
                  <a:cubicBezTo>
                    <a:pt x="252" y="1"/>
                    <a:pt x="0" y="330"/>
                    <a:pt x="0" y="640"/>
                  </a:cubicBezTo>
                  <a:cubicBezTo>
                    <a:pt x="0" y="969"/>
                    <a:pt x="252" y="1299"/>
                    <a:pt x="659" y="1299"/>
                  </a:cubicBezTo>
                  <a:cubicBezTo>
                    <a:pt x="969" y="1299"/>
                    <a:pt x="1221" y="969"/>
                    <a:pt x="1221" y="640"/>
                  </a:cubicBezTo>
                  <a:cubicBezTo>
                    <a:pt x="1221" y="330"/>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26"/>
            <p:cNvSpPr/>
            <p:nvPr/>
          </p:nvSpPr>
          <p:spPr>
            <a:xfrm rot="-5400000">
              <a:off x="1197765" y="299422"/>
              <a:ext cx="52930" cy="52974"/>
            </a:xfrm>
            <a:custGeom>
              <a:avLst/>
              <a:gdLst/>
              <a:ahLst/>
              <a:cxnLst/>
              <a:rect l="l" t="t" r="r" b="b"/>
              <a:pathLst>
                <a:path w="1221" h="1222" extrusionOk="0">
                  <a:moveTo>
                    <a:pt x="659" y="1"/>
                  </a:moveTo>
                  <a:cubicBezTo>
                    <a:pt x="252" y="1"/>
                    <a:pt x="0" y="253"/>
                    <a:pt x="0" y="660"/>
                  </a:cubicBezTo>
                  <a:cubicBezTo>
                    <a:pt x="0" y="970"/>
                    <a:pt x="252" y="1221"/>
                    <a:pt x="659" y="1221"/>
                  </a:cubicBezTo>
                  <a:cubicBezTo>
                    <a:pt x="969" y="1221"/>
                    <a:pt x="1221" y="970"/>
                    <a:pt x="1221" y="660"/>
                  </a:cubicBezTo>
                  <a:cubicBezTo>
                    <a:pt x="1221" y="253"/>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26"/>
            <p:cNvSpPr/>
            <p:nvPr/>
          </p:nvSpPr>
          <p:spPr>
            <a:xfrm rot="-5400000">
              <a:off x="1019336" y="299855"/>
              <a:ext cx="52930" cy="52107"/>
            </a:xfrm>
            <a:custGeom>
              <a:avLst/>
              <a:gdLst/>
              <a:ahLst/>
              <a:cxnLst/>
              <a:rect l="l" t="t" r="r" b="b"/>
              <a:pathLst>
                <a:path w="1221" h="1202" extrusionOk="0">
                  <a:moveTo>
                    <a:pt x="659" y="0"/>
                  </a:moveTo>
                  <a:cubicBezTo>
                    <a:pt x="252" y="0"/>
                    <a:pt x="0" y="233"/>
                    <a:pt x="0" y="640"/>
                  </a:cubicBezTo>
                  <a:cubicBezTo>
                    <a:pt x="0" y="969"/>
                    <a:pt x="252" y="1201"/>
                    <a:pt x="659" y="1201"/>
                  </a:cubicBezTo>
                  <a:cubicBezTo>
                    <a:pt x="969" y="1201"/>
                    <a:pt x="1221" y="969"/>
                    <a:pt x="1221" y="640"/>
                  </a:cubicBezTo>
                  <a:cubicBezTo>
                    <a:pt x="1221" y="233"/>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26"/>
            <p:cNvSpPr/>
            <p:nvPr/>
          </p:nvSpPr>
          <p:spPr>
            <a:xfrm rot="-5400000">
              <a:off x="840886" y="299443"/>
              <a:ext cx="52930" cy="52930"/>
            </a:xfrm>
            <a:custGeom>
              <a:avLst/>
              <a:gdLst/>
              <a:ahLst/>
              <a:cxnLst/>
              <a:rect l="l" t="t" r="r" b="b"/>
              <a:pathLst>
                <a:path w="1221" h="1221" extrusionOk="0">
                  <a:moveTo>
                    <a:pt x="659" y="1"/>
                  </a:moveTo>
                  <a:cubicBezTo>
                    <a:pt x="252" y="1"/>
                    <a:pt x="0" y="252"/>
                    <a:pt x="0" y="582"/>
                  </a:cubicBezTo>
                  <a:cubicBezTo>
                    <a:pt x="0" y="969"/>
                    <a:pt x="252" y="1221"/>
                    <a:pt x="659" y="1221"/>
                  </a:cubicBezTo>
                  <a:cubicBezTo>
                    <a:pt x="969" y="1221"/>
                    <a:pt x="1221" y="969"/>
                    <a:pt x="1221" y="582"/>
                  </a:cubicBezTo>
                  <a:cubicBezTo>
                    <a:pt x="1221" y="252"/>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26"/>
            <p:cNvSpPr/>
            <p:nvPr/>
          </p:nvSpPr>
          <p:spPr>
            <a:xfrm rot="-5400000">
              <a:off x="2181051" y="155825"/>
              <a:ext cx="56312" cy="56312"/>
            </a:xfrm>
            <a:custGeom>
              <a:avLst/>
              <a:gdLst/>
              <a:ahLst/>
              <a:cxnLst/>
              <a:rect l="l" t="t" r="r" b="b"/>
              <a:pathLst>
                <a:path w="1299" h="1299" extrusionOk="0">
                  <a:moveTo>
                    <a:pt x="640" y="1"/>
                  </a:moveTo>
                  <a:cubicBezTo>
                    <a:pt x="330" y="1"/>
                    <a:pt x="0" y="330"/>
                    <a:pt x="0" y="659"/>
                  </a:cubicBezTo>
                  <a:cubicBezTo>
                    <a:pt x="0" y="969"/>
                    <a:pt x="330" y="1299"/>
                    <a:pt x="640" y="1299"/>
                  </a:cubicBezTo>
                  <a:cubicBezTo>
                    <a:pt x="969" y="1299"/>
                    <a:pt x="1298" y="969"/>
                    <a:pt x="1298" y="659"/>
                  </a:cubicBezTo>
                  <a:cubicBezTo>
                    <a:pt x="1298" y="330"/>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26"/>
            <p:cNvSpPr/>
            <p:nvPr/>
          </p:nvSpPr>
          <p:spPr>
            <a:xfrm rot="-5400000">
              <a:off x="2000953"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26"/>
            <p:cNvSpPr/>
            <p:nvPr/>
          </p:nvSpPr>
          <p:spPr>
            <a:xfrm rot="-5400000">
              <a:off x="1822503" y="157515"/>
              <a:ext cx="56312" cy="52930"/>
            </a:xfrm>
            <a:custGeom>
              <a:avLst/>
              <a:gdLst/>
              <a:ahLst/>
              <a:cxnLst/>
              <a:rect l="l" t="t" r="r" b="b"/>
              <a:pathLst>
                <a:path w="1299" h="1221" extrusionOk="0">
                  <a:moveTo>
                    <a:pt x="640" y="0"/>
                  </a:moveTo>
                  <a:cubicBezTo>
                    <a:pt x="330" y="0"/>
                    <a:pt x="0" y="252"/>
                    <a:pt x="0" y="562"/>
                  </a:cubicBezTo>
                  <a:cubicBezTo>
                    <a:pt x="0" y="969"/>
                    <a:pt x="330" y="1221"/>
                    <a:pt x="640" y="1221"/>
                  </a:cubicBezTo>
                  <a:cubicBezTo>
                    <a:pt x="969" y="1221"/>
                    <a:pt x="1298" y="969"/>
                    <a:pt x="1298" y="562"/>
                  </a:cubicBezTo>
                  <a:cubicBezTo>
                    <a:pt x="1298" y="252"/>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26"/>
            <p:cNvSpPr/>
            <p:nvPr/>
          </p:nvSpPr>
          <p:spPr>
            <a:xfrm rot="-5400000">
              <a:off x="1644053" y="157927"/>
              <a:ext cx="56312" cy="52107"/>
            </a:xfrm>
            <a:custGeom>
              <a:avLst/>
              <a:gdLst/>
              <a:ahLst/>
              <a:cxnLst/>
              <a:rect l="l" t="t" r="r" b="b"/>
              <a:pathLst>
                <a:path w="1299" h="1202" extrusionOk="0">
                  <a:moveTo>
                    <a:pt x="640" y="1"/>
                  </a:moveTo>
                  <a:cubicBezTo>
                    <a:pt x="330" y="1"/>
                    <a:pt x="0" y="233"/>
                    <a:pt x="0" y="563"/>
                  </a:cubicBezTo>
                  <a:cubicBezTo>
                    <a:pt x="0" y="969"/>
                    <a:pt x="330" y="1202"/>
                    <a:pt x="640" y="1202"/>
                  </a:cubicBezTo>
                  <a:cubicBezTo>
                    <a:pt x="969" y="1202"/>
                    <a:pt x="1298" y="969"/>
                    <a:pt x="1298" y="563"/>
                  </a:cubicBezTo>
                  <a:cubicBezTo>
                    <a:pt x="1298" y="233"/>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26"/>
            <p:cNvSpPr/>
            <p:nvPr/>
          </p:nvSpPr>
          <p:spPr>
            <a:xfrm rot="-5400000">
              <a:off x="1463955" y="155825"/>
              <a:ext cx="56312" cy="56312"/>
            </a:xfrm>
            <a:custGeom>
              <a:avLst/>
              <a:gdLst/>
              <a:ahLst/>
              <a:cxnLst/>
              <a:rect l="l" t="t" r="r" b="b"/>
              <a:pathLst>
                <a:path w="1299" h="1299" extrusionOk="0">
                  <a:moveTo>
                    <a:pt x="640" y="0"/>
                  </a:moveTo>
                  <a:cubicBezTo>
                    <a:pt x="330" y="0"/>
                    <a:pt x="0" y="330"/>
                    <a:pt x="0" y="640"/>
                  </a:cubicBezTo>
                  <a:cubicBezTo>
                    <a:pt x="0" y="969"/>
                    <a:pt x="330" y="1298"/>
                    <a:pt x="640" y="1298"/>
                  </a:cubicBezTo>
                  <a:cubicBezTo>
                    <a:pt x="969" y="1298"/>
                    <a:pt x="1298" y="969"/>
                    <a:pt x="1298" y="640"/>
                  </a:cubicBezTo>
                  <a:cubicBezTo>
                    <a:pt x="1298" y="330"/>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26"/>
            <p:cNvSpPr/>
            <p:nvPr/>
          </p:nvSpPr>
          <p:spPr>
            <a:xfrm rot="-5400000">
              <a:off x="1285505" y="156237"/>
              <a:ext cx="56312" cy="55488"/>
            </a:xfrm>
            <a:custGeom>
              <a:avLst/>
              <a:gdLst/>
              <a:ahLst/>
              <a:cxnLst/>
              <a:rect l="l" t="t" r="r" b="b"/>
              <a:pathLst>
                <a:path w="1299" h="1280" extrusionOk="0">
                  <a:moveTo>
                    <a:pt x="640" y="1"/>
                  </a:moveTo>
                  <a:cubicBezTo>
                    <a:pt x="330" y="1"/>
                    <a:pt x="0" y="311"/>
                    <a:pt x="0" y="640"/>
                  </a:cubicBezTo>
                  <a:cubicBezTo>
                    <a:pt x="0" y="969"/>
                    <a:pt x="330" y="1279"/>
                    <a:pt x="640" y="1279"/>
                  </a:cubicBezTo>
                  <a:cubicBezTo>
                    <a:pt x="969" y="1279"/>
                    <a:pt x="1298" y="969"/>
                    <a:pt x="1298" y="640"/>
                  </a:cubicBezTo>
                  <a:cubicBezTo>
                    <a:pt x="1298" y="311"/>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26"/>
            <p:cNvSpPr/>
            <p:nvPr/>
          </p:nvSpPr>
          <p:spPr>
            <a:xfrm rot="-5400000">
              <a:off x="1107055" y="155825"/>
              <a:ext cx="56312" cy="56312"/>
            </a:xfrm>
            <a:custGeom>
              <a:avLst/>
              <a:gdLst/>
              <a:ahLst/>
              <a:cxnLst/>
              <a:rect l="l" t="t" r="r" b="b"/>
              <a:pathLst>
                <a:path w="1299" h="1299" extrusionOk="0">
                  <a:moveTo>
                    <a:pt x="640" y="1"/>
                  </a:moveTo>
                  <a:cubicBezTo>
                    <a:pt x="330" y="1"/>
                    <a:pt x="0" y="330"/>
                    <a:pt x="0" y="640"/>
                  </a:cubicBezTo>
                  <a:cubicBezTo>
                    <a:pt x="0" y="970"/>
                    <a:pt x="330" y="1299"/>
                    <a:pt x="640" y="1299"/>
                  </a:cubicBezTo>
                  <a:cubicBezTo>
                    <a:pt x="969" y="1299"/>
                    <a:pt x="1298" y="970"/>
                    <a:pt x="1298" y="640"/>
                  </a:cubicBezTo>
                  <a:cubicBezTo>
                    <a:pt x="1298" y="330"/>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26"/>
            <p:cNvSpPr/>
            <p:nvPr/>
          </p:nvSpPr>
          <p:spPr>
            <a:xfrm rot="-5400000">
              <a:off x="926957"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26"/>
            <p:cNvSpPr/>
            <p:nvPr/>
          </p:nvSpPr>
          <p:spPr>
            <a:xfrm rot="-5400000">
              <a:off x="748507" y="157515"/>
              <a:ext cx="56312" cy="52930"/>
            </a:xfrm>
            <a:custGeom>
              <a:avLst/>
              <a:gdLst/>
              <a:ahLst/>
              <a:cxnLst/>
              <a:rect l="l" t="t" r="r" b="b"/>
              <a:pathLst>
                <a:path w="1299" h="1221" extrusionOk="0">
                  <a:moveTo>
                    <a:pt x="640" y="1"/>
                  </a:moveTo>
                  <a:cubicBezTo>
                    <a:pt x="330" y="1"/>
                    <a:pt x="0" y="252"/>
                    <a:pt x="0" y="562"/>
                  </a:cubicBezTo>
                  <a:cubicBezTo>
                    <a:pt x="0" y="969"/>
                    <a:pt x="330" y="1221"/>
                    <a:pt x="640" y="1221"/>
                  </a:cubicBezTo>
                  <a:cubicBezTo>
                    <a:pt x="969" y="1221"/>
                    <a:pt x="1298" y="969"/>
                    <a:pt x="1298" y="562"/>
                  </a:cubicBezTo>
                  <a:cubicBezTo>
                    <a:pt x="1298" y="252"/>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26"/>
            <p:cNvSpPr/>
            <p:nvPr/>
          </p:nvSpPr>
          <p:spPr>
            <a:xfrm rot="-5400000">
              <a:off x="22818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 name="Google Shape;1636;p26"/>
          <p:cNvGrpSpPr/>
          <p:nvPr/>
        </p:nvGrpSpPr>
        <p:grpSpPr>
          <a:xfrm>
            <a:off x="8104714" y="4394475"/>
            <a:ext cx="925310" cy="943383"/>
            <a:chOff x="595389" y="1761100"/>
            <a:chExt cx="925310" cy="943383"/>
          </a:xfrm>
        </p:grpSpPr>
        <p:cxnSp>
          <p:nvCxnSpPr>
            <p:cNvPr id="1637" name="Google Shape;1637;p26"/>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638" name="Google Shape;1638;p26"/>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639" name="Google Shape;1639;p26"/>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sp>
        <p:nvSpPr>
          <p:cNvPr id="1640" name="Google Shape;1640;p26"/>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641" name="Google Shape;1641;p26"/>
          <p:cNvSpPr txBox="1">
            <a:spLocks noGrp="1"/>
          </p:cNvSpPr>
          <p:nvPr>
            <p:ph type="subTitle" idx="1"/>
          </p:nvPr>
        </p:nvSpPr>
        <p:spPr>
          <a:xfrm>
            <a:off x="1670563" y="3714439"/>
            <a:ext cx="2433300" cy="624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642" name="Google Shape;1642;p26"/>
          <p:cNvSpPr txBox="1">
            <a:spLocks noGrp="1"/>
          </p:cNvSpPr>
          <p:nvPr>
            <p:ph type="subTitle" idx="2"/>
          </p:nvPr>
        </p:nvSpPr>
        <p:spPr>
          <a:xfrm>
            <a:off x="5040137" y="3714439"/>
            <a:ext cx="2433300" cy="624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643" name="Google Shape;1643;p26"/>
          <p:cNvSpPr txBox="1">
            <a:spLocks noGrp="1"/>
          </p:cNvSpPr>
          <p:nvPr>
            <p:ph type="subTitle" idx="3"/>
          </p:nvPr>
        </p:nvSpPr>
        <p:spPr>
          <a:xfrm>
            <a:off x="1670564" y="3395250"/>
            <a:ext cx="2433300" cy="47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nton"/>
              <a:buNone/>
              <a:defRPr sz="2400" b="1">
                <a:latin typeface="Poppins"/>
                <a:ea typeface="Poppins"/>
                <a:cs typeface="Poppins"/>
                <a:sym typeface="Poppins"/>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644" name="Google Shape;1644;p26"/>
          <p:cNvSpPr txBox="1">
            <a:spLocks noGrp="1"/>
          </p:cNvSpPr>
          <p:nvPr>
            <p:ph type="subTitle" idx="4"/>
          </p:nvPr>
        </p:nvSpPr>
        <p:spPr>
          <a:xfrm>
            <a:off x="5040139" y="3395250"/>
            <a:ext cx="2433300" cy="47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nton"/>
              <a:buNone/>
              <a:defRPr sz="2400" b="1">
                <a:latin typeface="Poppins"/>
                <a:ea typeface="Poppins"/>
                <a:cs typeface="Poppins"/>
                <a:sym typeface="Poppins"/>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645" name="Google Shape;1645;p26"/>
          <p:cNvSpPr>
            <a:spLocks noGrp="1"/>
          </p:cNvSpPr>
          <p:nvPr>
            <p:ph type="pic" idx="5"/>
          </p:nvPr>
        </p:nvSpPr>
        <p:spPr>
          <a:xfrm>
            <a:off x="2104650" y="1563475"/>
            <a:ext cx="1565100" cy="1565100"/>
          </a:xfrm>
          <a:prstGeom prst="rect">
            <a:avLst/>
          </a:prstGeom>
          <a:noFill/>
          <a:ln w="19050" cap="flat" cmpd="sng">
            <a:solidFill>
              <a:schemeClr val="accent5"/>
            </a:solidFill>
            <a:prstDash val="solid"/>
            <a:round/>
            <a:headEnd type="none" w="sm" len="sm"/>
            <a:tailEnd type="none" w="sm" len="sm"/>
          </a:ln>
          <a:effectLst>
            <a:outerShdw blurRad="57150" dist="19050" dir="5400000" algn="bl" rotWithShape="0">
              <a:srgbClr val="000000">
                <a:alpha val="50000"/>
              </a:srgbClr>
            </a:outerShdw>
          </a:effectLst>
        </p:spPr>
      </p:sp>
      <p:sp>
        <p:nvSpPr>
          <p:cNvPr id="1646" name="Google Shape;1646;p26"/>
          <p:cNvSpPr>
            <a:spLocks noGrp="1"/>
          </p:cNvSpPr>
          <p:nvPr>
            <p:ph type="pic" idx="6"/>
          </p:nvPr>
        </p:nvSpPr>
        <p:spPr>
          <a:xfrm>
            <a:off x="5474200" y="1563475"/>
            <a:ext cx="1565100" cy="1565100"/>
          </a:xfrm>
          <a:prstGeom prst="rect">
            <a:avLst/>
          </a:prstGeom>
          <a:noFill/>
          <a:ln w="19050" cap="flat" cmpd="sng">
            <a:solidFill>
              <a:schemeClr val="accent5"/>
            </a:solidFill>
            <a:prstDash val="solid"/>
            <a:round/>
            <a:headEnd type="none" w="sm" len="sm"/>
            <a:tailEnd type="none" w="sm" len="sm"/>
          </a:ln>
          <a:effectLst>
            <a:outerShdw blurRad="57150" dist="19050" dir="5400000" algn="bl" rotWithShape="0">
              <a:srgbClr val="000000">
                <a:alpha val="50000"/>
              </a:srgbClr>
            </a:outerShdw>
          </a:effectLst>
        </p:spPr>
      </p:sp>
      <p:grpSp>
        <p:nvGrpSpPr>
          <p:cNvPr id="1647" name="Google Shape;1647;p26"/>
          <p:cNvGrpSpPr/>
          <p:nvPr/>
        </p:nvGrpSpPr>
        <p:grpSpPr>
          <a:xfrm>
            <a:off x="-1063405" y="1741563"/>
            <a:ext cx="1656312" cy="1660374"/>
            <a:chOff x="2929375" y="236175"/>
            <a:chExt cx="805325" cy="807300"/>
          </a:xfrm>
        </p:grpSpPr>
        <p:sp>
          <p:nvSpPr>
            <p:cNvPr id="1648" name="Google Shape;1648;p26"/>
            <p:cNvSpPr/>
            <p:nvPr/>
          </p:nvSpPr>
          <p:spPr>
            <a:xfrm>
              <a:off x="2986025" y="241975"/>
              <a:ext cx="280400" cy="191800"/>
            </a:xfrm>
            <a:custGeom>
              <a:avLst/>
              <a:gdLst/>
              <a:ahLst/>
              <a:cxnLst/>
              <a:rect l="l" t="t" r="r" b="b"/>
              <a:pathLst>
                <a:path w="11216" h="7672" extrusionOk="0">
                  <a:moveTo>
                    <a:pt x="11216" y="1"/>
                  </a:moveTo>
                  <a:cubicBezTo>
                    <a:pt x="10964" y="1"/>
                    <a:pt x="10809" y="98"/>
                    <a:pt x="10577" y="98"/>
                  </a:cubicBezTo>
                  <a:lnTo>
                    <a:pt x="310" y="7110"/>
                  </a:lnTo>
                  <a:cubicBezTo>
                    <a:pt x="233" y="7265"/>
                    <a:pt x="155" y="7439"/>
                    <a:pt x="0" y="7672"/>
                  </a:cubicBezTo>
                  <a:lnTo>
                    <a:pt x="112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26"/>
            <p:cNvSpPr/>
            <p:nvPr/>
          </p:nvSpPr>
          <p:spPr>
            <a:xfrm>
              <a:off x="2951650" y="236175"/>
              <a:ext cx="395650" cy="270250"/>
            </a:xfrm>
            <a:custGeom>
              <a:avLst/>
              <a:gdLst/>
              <a:ahLst/>
              <a:cxnLst/>
              <a:rect l="l" t="t" r="r" b="b"/>
              <a:pathLst>
                <a:path w="15826" h="10810" extrusionOk="0">
                  <a:moveTo>
                    <a:pt x="15341" y="1"/>
                  </a:moveTo>
                  <a:lnTo>
                    <a:pt x="155" y="10402"/>
                  </a:lnTo>
                  <a:cubicBezTo>
                    <a:pt x="155" y="10499"/>
                    <a:pt x="78" y="10654"/>
                    <a:pt x="0" y="10809"/>
                  </a:cubicBezTo>
                  <a:lnTo>
                    <a:pt x="158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26"/>
            <p:cNvSpPr/>
            <p:nvPr/>
          </p:nvSpPr>
          <p:spPr>
            <a:xfrm>
              <a:off x="2935650" y="241975"/>
              <a:ext cx="472175" cy="324975"/>
            </a:xfrm>
            <a:custGeom>
              <a:avLst/>
              <a:gdLst/>
              <a:ahLst/>
              <a:cxnLst/>
              <a:rect l="l" t="t" r="r" b="b"/>
              <a:pathLst>
                <a:path w="18887" h="12999" extrusionOk="0">
                  <a:moveTo>
                    <a:pt x="18558" y="1"/>
                  </a:moveTo>
                  <a:lnTo>
                    <a:pt x="78" y="12689"/>
                  </a:lnTo>
                  <a:cubicBezTo>
                    <a:pt x="78" y="12766"/>
                    <a:pt x="78" y="12844"/>
                    <a:pt x="1" y="12999"/>
                  </a:cubicBezTo>
                  <a:lnTo>
                    <a:pt x="18887" y="98"/>
                  </a:lnTo>
                  <a:cubicBezTo>
                    <a:pt x="18790" y="1"/>
                    <a:pt x="18713" y="1"/>
                    <a:pt x="185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26"/>
            <p:cNvSpPr/>
            <p:nvPr/>
          </p:nvSpPr>
          <p:spPr>
            <a:xfrm>
              <a:off x="2929375" y="254100"/>
              <a:ext cx="530750" cy="367575"/>
            </a:xfrm>
            <a:custGeom>
              <a:avLst/>
              <a:gdLst/>
              <a:ahLst/>
              <a:cxnLst/>
              <a:rect l="l" t="t" r="r" b="b"/>
              <a:pathLst>
                <a:path w="21230" h="14703" extrusionOk="0">
                  <a:moveTo>
                    <a:pt x="20978" y="0"/>
                  </a:moveTo>
                  <a:lnTo>
                    <a:pt x="77" y="14373"/>
                  </a:lnTo>
                  <a:cubicBezTo>
                    <a:pt x="77" y="14451"/>
                    <a:pt x="0" y="14528"/>
                    <a:pt x="0" y="14702"/>
                  </a:cubicBezTo>
                  <a:lnTo>
                    <a:pt x="21230" y="97"/>
                  </a:lnTo>
                  <a:cubicBezTo>
                    <a:pt x="21152" y="97"/>
                    <a:pt x="21075" y="97"/>
                    <a:pt x="209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26"/>
            <p:cNvSpPr/>
            <p:nvPr/>
          </p:nvSpPr>
          <p:spPr>
            <a:xfrm>
              <a:off x="2929375" y="272500"/>
              <a:ext cx="577250" cy="397600"/>
            </a:xfrm>
            <a:custGeom>
              <a:avLst/>
              <a:gdLst/>
              <a:ahLst/>
              <a:cxnLst/>
              <a:rect l="l" t="t" r="r" b="b"/>
              <a:pathLst>
                <a:path w="23090" h="15904" extrusionOk="0">
                  <a:moveTo>
                    <a:pt x="22838" y="0"/>
                  </a:moveTo>
                  <a:lnTo>
                    <a:pt x="0" y="15574"/>
                  </a:lnTo>
                  <a:cubicBezTo>
                    <a:pt x="77" y="15729"/>
                    <a:pt x="77" y="15826"/>
                    <a:pt x="77" y="15903"/>
                  </a:cubicBezTo>
                  <a:lnTo>
                    <a:pt x="23089" y="155"/>
                  </a:lnTo>
                  <a:cubicBezTo>
                    <a:pt x="23012" y="78"/>
                    <a:pt x="22915" y="78"/>
                    <a:pt x="228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26"/>
            <p:cNvSpPr/>
            <p:nvPr/>
          </p:nvSpPr>
          <p:spPr>
            <a:xfrm>
              <a:off x="2935650" y="294775"/>
              <a:ext cx="611175" cy="421825"/>
            </a:xfrm>
            <a:custGeom>
              <a:avLst/>
              <a:gdLst/>
              <a:ahLst/>
              <a:cxnLst/>
              <a:rect l="l" t="t" r="r" b="b"/>
              <a:pathLst>
                <a:path w="24447" h="16873" extrusionOk="0">
                  <a:moveTo>
                    <a:pt x="24214" y="0"/>
                  </a:moveTo>
                  <a:lnTo>
                    <a:pt x="1" y="16543"/>
                  </a:lnTo>
                  <a:cubicBezTo>
                    <a:pt x="1" y="16620"/>
                    <a:pt x="1" y="16698"/>
                    <a:pt x="78" y="16872"/>
                  </a:cubicBezTo>
                  <a:lnTo>
                    <a:pt x="24446" y="155"/>
                  </a:lnTo>
                  <a:cubicBezTo>
                    <a:pt x="24369" y="78"/>
                    <a:pt x="24291" y="0"/>
                    <a:pt x="242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26"/>
            <p:cNvSpPr/>
            <p:nvPr/>
          </p:nvSpPr>
          <p:spPr>
            <a:xfrm>
              <a:off x="2945350" y="318975"/>
              <a:ext cx="637775" cy="439750"/>
            </a:xfrm>
            <a:custGeom>
              <a:avLst/>
              <a:gdLst/>
              <a:ahLst/>
              <a:cxnLst/>
              <a:rect l="l" t="t" r="r" b="b"/>
              <a:pathLst>
                <a:path w="25511" h="17590" extrusionOk="0">
                  <a:moveTo>
                    <a:pt x="25279" y="1"/>
                  </a:moveTo>
                  <a:lnTo>
                    <a:pt x="0" y="17357"/>
                  </a:lnTo>
                  <a:cubicBezTo>
                    <a:pt x="0" y="17434"/>
                    <a:pt x="97" y="17512"/>
                    <a:pt x="97" y="17589"/>
                  </a:cubicBezTo>
                  <a:lnTo>
                    <a:pt x="25511" y="156"/>
                  </a:lnTo>
                  <a:cubicBezTo>
                    <a:pt x="25434" y="78"/>
                    <a:pt x="25356" y="78"/>
                    <a:pt x="252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26"/>
            <p:cNvSpPr/>
            <p:nvPr/>
          </p:nvSpPr>
          <p:spPr>
            <a:xfrm>
              <a:off x="2959875" y="347075"/>
              <a:ext cx="655700" cy="449900"/>
            </a:xfrm>
            <a:custGeom>
              <a:avLst/>
              <a:gdLst/>
              <a:ahLst/>
              <a:cxnLst/>
              <a:rect l="l" t="t" r="r" b="b"/>
              <a:pathLst>
                <a:path w="26228" h="17996" extrusionOk="0">
                  <a:moveTo>
                    <a:pt x="25976" y="0"/>
                  </a:moveTo>
                  <a:lnTo>
                    <a:pt x="0" y="17763"/>
                  </a:lnTo>
                  <a:cubicBezTo>
                    <a:pt x="0" y="17841"/>
                    <a:pt x="78" y="17918"/>
                    <a:pt x="78" y="17996"/>
                  </a:cubicBezTo>
                  <a:lnTo>
                    <a:pt x="26228" y="155"/>
                  </a:lnTo>
                  <a:cubicBezTo>
                    <a:pt x="26150" y="78"/>
                    <a:pt x="26053" y="0"/>
                    <a:pt x="259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26"/>
            <p:cNvSpPr/>
            <p:nvPr/>
          </p:nvSpPr>
          <p:spPr>
            <a:xfrm>
              <a:off x="2977800" y="377575"/>
              <a:ext cx="663925" cy="457650"/>
            </a:xfrm>
            <a:custGeom>
              <a:avLst/>
              <a:gdLst/>
              <a:ahLst/>
              <a:cxnLst/>
              <a:rect l="l" t="t" r="r" b="b"/>
              <a:pathLst>
                <a:path w="26557" h="18306" extrusionOk="0">
                  <a:moveTo>
                    <a:pt x="26402" y="1"/>
                  </a:moveTo>
                  <a:lnTo>
                    <a:pt x="0" y="18073"/>
                  </a:lnTo>
                  <a:cubicBezTo>
                    <a:pt x="0" y="18151"/>
                    <a:pt x="78" y="18228"/>
                    <a:pt x="78" y="18306"/>
                  </a:cubicBezTo>
                  <a:lnTo>
                    <a:pt x="26557" y="156"/>
                  </a:lnTo>
                  <a:cubicBezTo>
                    <a:pt x="26557" y="78"/>
                    <a:pt x="26479" y="1"/>
                    <a:pt x="264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26"/>
            <p:cNvSpPr/>
            <p:nvPr/>
          </p:nvSpPr>
          <p:spPr>
            <a:xfrm>
              <a:off x="2998125" y="409550"/>
              <a:ext cx="669750" cy="460075"/>
            </a:xfrm>
            <a:custGeom>
              <a:avLst/>
              <a:gdLst/>
              <a:ahLst/>
              <a:cxnLst/>
              <a:rect l="l" t="t" r="r" b="b"/>
              <a:pathLst>
                <a:path w="26790" h="18403" extrusionOk="0">
                  <a:moveTo>
                    <a:pt x="26635" y="0"/>
                  </a:moveTo>
                  <a:lnTo>
                    <a:pt x="1" y="18170"/>
                  </a:lnTo>
                  <a:cubicBezTo>
                    <a:pt x="78" y="18247"/>
                    <a:pt x="78" y="18247"/>
                    <a:pt x="78" y="18325"/>
                  </a:cubicBezTo>
                  <a:lnTo>
                    <a:pt x="156" y="18402"/>
                  </a:lnTo>
                  <a:lnTo>
                    <a:pt x="26790" y="174"/>
                  </a:lnTo>
                  <a:cubicBezTo>
                    <a:pt x="26712" y="174"/>
                    <a:pt x="26712" y="78"/>
                    <a:pt x="26712" y="78"/>
                  </a:cubicBezTo>
                  <a:lnTo>
                    <a:pt x="2663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26"/>
            <p:cNvSpPr/>
            <p:nvPr/>
          </p:nvSpPr>
          <p:spPr>
            <a:xfrm>
              <a:off x="3022350" y="443925"/>
              <a:ext cx="665875" cy="458125"/>
            </a:xfrm>
            <a:custGeom>
              <a:avLst/>
              <a:gdLst/>
              <a:ahLst/>
              <a:cxnLst/>
              <a:rect l="l" t="t" r="r" b="b"/>
              <a:pathLst>
                <a:path w="26635" h="18325" extrusionOk="0">
                  <a:moveTo>
                    <a:pt x="26557" y="0"/>
                  </a:moveTo>
                  <a:lnTo>
                    <a:pt x="0" y="18170"/>
                  </a:lnTo>
                  <a:cubicBezTo>
                    <a:pt x="78" y="18247"/>
                    <a:pt x="155" y="18247"/>
                    <a:pt x="155" y="18325"/>
                  </a:cubicBezTo>
                  <a:lnTo>
                    <a:pt x="26634" y="252"/>
                  </a:lnTo>
                  <a:cubicBezTo>
                    <a:pt x="26634" y="155"/>
                    <a:pt x="26557" y="78"/>
                    <a:pt x="265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26"/>
            <p:cNvSpPr/>
            <p:nvPr/>
          </p:nvSpPr>
          <p:spPr>
            <a:xfrm>
              <a:off x="3050425" y="480250"/>
              <a:ext cx="655725" cy="451825"/>
            </a:xfrm>
            <a:custGeom>
              <a:avLst/>
              <a:gdLst/>
              <a:ahLst/>
              <a:cxnLst/>
              <a:rect l="l" t="t" r="r" b="b"/>
              <a:pathLst>
                <a:path w="26229" h="18073" extrusionOk="0">
                  <a:moveTo>
                    <a:pt x="26151" y="0"/>
                  </a:moveTo>
                  <a:lnTo>
                    <a:pt x="1" y="17918"/>
                  </a:lnTo>
                  <a:cubicBezTo>
                    <a:pt x="78" y="17995"/>
                    <a:pt x="156" y="17995"/>
                    <a:pt x="252" y="18073"/>
                  </a:cubicBezTo>
                  <a:lnTo>
                    <a:pt x="26228" y="252"/>
                  </a:lnTo>
                  <a:cubicBezTo>
                    <a:pt x="26228" y="155"/>
                    <a:pt x="26151" y="78"/>
                    <a:pt x="261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26"/>
            <p:cNvSpPr/>
            <p:nvPr/>
          </p:nvSpPr>
          <p:spPr>
            <a:xfrm>
              <a:off x="3082875" y="520425"/>
              <a:ext cx="637300" cy="440225"/>
            </a:xfrm>
            <a:custGeom>
              <a:avLst/>
              <a:gdLst/>
              <a:ahLst/>
              <a:cxnLst/>
              <a:rect l="l" t="t" r="r" b="b"/>
              <a:pathLst>
                <a:path w="25492" h="17609" extrusionOk="0">
                  <a:moveTo>
                    <a:pt x="25414" y="1"/>
                  </a:moveTo>
                  <a:lnTo>
                    <a:pt x="0" y="17434"/>
                  </a:lnTo>
                  <a:cubicBezTo>
                    <a:pt x="78" y="17434"/>
                    <a:pt x="155" y="17531"/>
                    <a:pt x="233" y="17609"/>
                  </a:cubicBezTo>
                  <a:lnTo>
                    <a:pt x="25492" y="253"/>
                  </a:lnTo>
                  <a:cubicBezTo>
                    <a:pt x="25492" y="175"/>
                    <a:pt x="25414" y="98"/>
                    <a:pt x="254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26"/>
            <p:cNvSpPr/>
            <p:nvPr/>
          </p:nvSpPr>
          <p:spPr>
            <a:xfrm>
              <a:off x="3119200" y="563050"/>
              <a:ext cx="611150" cy="421825"/>
            </a:xfrm>
            <a:custGeom>
              <a:avLst/>
              <a:gdLst/>
              <a:ahLst/>
              <a:cxnLst/>
              <a:rect l="l" t="t" r="r" b="b"/>
              <a:pathLst>
                <a:path w="24446" h="16873" extrusionOk="0">
                  <a:moveTo>
                    <a:pt x="24368" y="1"/>
                  </a:moveTo>
                  <a:lnTo>
                    <a:pt x="0" y="16698"/>
                  </a:lnTo>
                  <a:cubicBezTo>
                    <a:pt x="78" y="16795"/>
                    <a:pt x="155" y="16795"/>
                    <a:pt x="233" y="16872"/>
                  </a:cubicBezTo>
                  <a:lnTo>
                    <a:pt x="24446" y="233"/>
                  </a:lnTo>
                  <a:cubicBezTo>
                    <a:pt x="24446" y="156"/>
                    <a:pt x="24368" y="78"/>
                    <a:pt x="243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26"/>
            <p:cNvSpPr/>
            <p:nvPr/>
          </p:nvSpPr>
          <p:spPr>
            <a:xfrm>
              <a:off x="3159375" y="609550"/>
              <a:ext cx="575325" cy="397600"/>
            </a:xfrm>
            <a:custGeom>
              <a:avLst/>
              <a:gdLst/>
              <a:ahLst/>
              <a:cxnLst/>
              <a:rect l="l" t="t" r="r" b="b"/>
              <a:pathLst>
                <a:path w="23013" h="15904" extrusionOk="0">
                  <a:moveTo>
                    <a:pt x="23013" y="0"/>
                  </a:moveTo>
                  <a:lnTo>
                    <a:pt x="1" y="15729"/>
                  </a:lnTo>
                  <a:cubicBezTo>
                    <a:pt x="78" y="15806"/>
                    <a:pt x="156" y="15806"/>
                    <a:pt x="253" y="15903"/>
                  </a:cubicBezTo>
                  <a:lnTo>
                    <a:pt x="23013" y="233"/>
                  </a:lnTo>
                  <a:lnTo>
                    <a:pt x="230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26"/>
            <p:cNvSpPr/>
            <p:nvPr/>
          </p:nvSpPr>
          <p:spPr>
            <a:xfrm>
              <a:off x="3203925" y="657975"/>
              <a:ext cx="530775" cy="365150"/>
            </a:xfrm>
            <a:custGeom>
              <a:avLst/>
              <a:gdLst/>
              <a:ahLst/>
              <a:cxnLst/>
              <a:rect l="l" t="t" r="r" b="b"/>
              <a:pathLst>
                <a:path w="21231" h="14606" extrusionOk="0">
                  <a:moveTo>
                    <a:pt x="21231" y="0"/>
                  </a:moveTo>
                  <a:lnTo>
                    <a:pt x="1" y="14528"/>
                  </a:lnTo>
                  <a:cubicBezTo>
                    <a:pt x="156" y="14606"/>
                    <a:pt x="233" y="14606"/>
                    <a:pt x="311" y="14606"/>
                  </a:cubicBezTo>
                  <a:lnTo>
                    <a:pt x="21231" y="310"/>
                  </a:lnTo>
                  <a:lnTo>
                    <a:pt x="212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26"/>
            <p:cNvSpPr/>
            <p:nvPr/>
          </p:nvSpPr>
          <p:spPr>
            <a:xfrm>
              <a:off x="3256225" y="712200"/>
              <a:ext cx="472200" cy="324975"/>
            </a:xfrm>
            <a:custGeom>
              <a:avLst/>
              <a:gdLst/>
              <a:ahLst/>
              <a:cxnLst/>
              <a:rect l="l" t="t" r="r" b="b"/>
              <a:pathLst>
                <a:path w="18888" h="12999" extrusionOk="0">
                  <a:moveTo>
                    <a:pt x="18887" y="1"/>
                  </a:moveTo>
                  <a:lnTo>
                    <a:pt x="1" y="12921"/>
                  </a:lnTo>
                  <a:cubicBezTo>
                    <a:pt x="156" y="12921"/>
                    <a:pt x="253" y="12998"/>
                    <a:pt x="408" y="12998"/>
                  </a:cubicBezTo>
                  <a:lnTo>
                    <a:pt x="18887" y="330"/>
                  </a:lnTo>
                  <a:lnTo>
                    <a:pt x="1888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26"/>
            <p:cNvSpPr/>
            <p:nvPr/>
          </p:nvSpPr>
          <p:spPr>
            <a:xfrm>
              <a:off x="3318700" y="772750"/>
              <a:ext cx="393725" cy="270725"/>
            </a:xfrm>
            <a:custGeom>
              <a:avLst/>
              <a:gdLst/>
              <a:ahLst/>
              <a:cxnLst/>
              <a:rect l="l" t="t" r="r" b="b"/>
              <a:pathLst>
                <a:path w="15749" h="10829" extrusionOk="0">
                  <a:moveTo>
                    <a:pt x="15749" y="0"/>
                  </a:moveTo>
                  <a:lnTo>
                    <a:pt x="1" y="10828"/>
                  </a:lnTo>
                  <a:lnTo>
                    <a:pt x="485" y="10828"/>
                  </a:lnTo>
                  <a:lnTo>
                    <a:pt x="15671" y="407"/>
                  </a:lnTo>
                  <a:cubicBezTo>
                    <a:pt x="15671" y="252"/>
                    <a:pt x="15749" y="174"/>
                    <a:pt x="157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26"/>
            <p:cNvSpPr/>
            <p:nvPr/>
          </p:nvSpPr>
          <p:spPr>
            <a:xfrm>
              <a:off x="3399575" y="845375"/>
              <a:ext cx="280425" cy="191800"/>
            </a:xfrm>
            <a:custGeom>
              <a:avLst/>
              <a:gdLst/>
              <a:ahLst/>
              <a:cxnLst/>
              <a:rect l="l" t="t" r="r" b="b"/>
              <a:pathLst>
                <a:path w="11217" h="7672" extrusionOk="0">
                  <a:moveTo>
                    <a:pt x="11216" y="1"/>
                  </a:moveTo>
                  <a:lnTo>
                    <a:pt x="1" y="7671"/>
                  </a:lnTo>
                  <a:cubicBezTo>
                    <a:pt x="233" y="7594"/>
                    <a:pt x="407" y="7594"/>
                    <a:pt x="562" y="7594"/>
                  </a:cubicBezTo>
                  <a:lnTo>
                    <a:pt x="10887" y="485"/>
                  </a:lnTo>
                  <a:cubicBezTo>
                    <a:pt x="10984" y="330"/>
                    <a:pt x="11061" y="175"/>
                    <a:pt x="11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wo columns 3">
  <p:cSld name="CUSTOM_11_1">
    <p:spTree>
      <p:nvGrpSpPr>
        <p:cNvPr id="1" name="Shape 1667"/>
        <p:cNvGrpSpPr/>
        <p:nvPr/>
      </p:nvGrpSpPr>
      <p:grpSpPr>
        <a:xfrm>
          <a:off x="0" y="0"/>
          <a:ext cx="0" cy="0"/>
          <a:chOff x="0" y="0"/>
          <a:chExt cx="0" cy="0"/>
        </a:xfrm>
      </p:grpSpPr>
      <p:pic>
        <p:nvPicPr>
          <p:cNvPr id="1668" name="Google Shape;1668;p27"/>
          <p:cNvPicPr preferRelativeResize="0"/>
          <p:nvPr/>
        </p:nvPicPr>
        <p:blipFill>
          <a:blip r:embed="rId2">
            <a:alphaModFix/>
          </a:blip>
          <a:stretch>
            <a:fillRect/>
          </a:stretch>
        </p:blipFill>
        <p:spPr>
          <a:xfrm rot="-5400000">
            <a:off x="1993300" y="-1993300"/>
            <a:ext cx="5152625" cy="9139226"/>
          </a:xfrm>
          <a:prstGeom prst="rect">
            <a:avLst/>
          </a:prstGeom>
          <a:noFill/>
          <a:ln>
            <a:noFill/>
          </a:ln>
        </p:spPr>
      </p:pic>
      <p:pic>
        <p:nvPicPr>
          <p:cNvPr id="1669" name="Google Shape;1669;p27"/>
          <p:cNvPicPr preferRelativeResize="0"/>
          <p:nvPr/>
        </p:nvPicPr>
        <p:blipFill>
          <a:blip r:embed="rId2">
            <a:alphaModFix/>
          </a:blip>
          <a:stretch>
            <a:fillRect/>
          </a:stretch>
        </p:blipFill>
        <p:spPr>
          <a:xfrm rot="-5400000">
            <a:off x="1993300" y="-1993300"/>
            <a:ext cx="5152625" cy="9139226"/>
          </a:xfrm>
          <a:prstGeom prst="rect">
            <a:avLst/>
          </a:prstGeom>
          <a:noFill/>
          <a:ln>
            <a:noFill/>
          </a:ln>
        </p:spPr>
      </p:pic>
      <p:grpSp>
        <p:nvGrpSpPr>
          <p:cNvPr id="1670" name="Google Shape;1670;p27"/>
          <p:cNvGrpSpPr/>
          <p:nvPr/>
        </p:nvGrpSpPr>
        <p:grpSpPr>
          <a:xfrm>
            <a:off x="7947370" y="-568374"/>
            <a:ext cx="1656312" cy="1660374"/>
            <a:chOff x="2929375" y="236175"/>
            <a:chExt cx="805325" cy="807300"/>
          </a:xfrm>
        </p:grpSpPr>
        <p:sp>
          <p:nvSpPr>
            <p:cNvPr id="1671" name="Google Shape;1671;p27"/>
            <p:cNvSpPr/>
            <p:nvPr/>
          </p:nvSpPr>
          <p:spPr>
            <a:xfrm>
              <a:off x="2986025" y="241975"/>
              <a:ext cx="280400" cy="191800"/>
            </a:xfrm>
            <a:custGeom>
              <a:avLst/>
              <a:gdLst/>
              <a:ahLst/>
              <a:cxnLst/>
              <a:rect l="l" t="t" r="r" b="b"/>
              <a:pathLst>
                <a:path w="11216" h="7672" extrusionOk="0">
                  <a:moveTo>
                    <a:pt x="11216" y="1"/>
                  </a:moveTo>
                  <a:cubicBezTo>
                    <a:pt x="10964" y="1"/>
                    <a:pt x="10809" y="98"/>
                    <a:pt x="10577" y="98"/>
                  </a:cubicBezTo>
                  <a:lnTo>
                    <a:pt x="310" y="7110"/>
                  </a:lnTo>
                  <a:cubicBezTo>
                    <a:pt x="233" y="7265"/>
                    <a:pt x="155" y="7439"/>
                    <a:pt x="0" y="7672"/>
                  </a:cubicBezTo>
                  <a:lnTo>
                    <a:pt x="112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27"/>
            <p:cNvSpPr/>
            <p:nvPr/>
          </p:nvSpPr>
          <p:spPr>
            <a:xfrm>
              <a:off x="2951650" y="236175"/>
              <a:ext cx="395650" cy="270250"/>
            </a:xfrm>
            <a:custGeom>
              <a:avLst/>
              <a:gdLst/>
              <a:ahLst/>
              <a:cxnLst/>
              <a:rect l="l" t="t" r="r" b="b"/>
              <a:pathLst>
                <a:path w="15826" h="10810" extrusionOk="0">
                  <a:moveTo>
                    <a:pt x="15341" y="1"/>
                  </a:moveTo>
                  <a:lnTo>
                    <a:pt x="155" y="10402"/>
                  </a:lnTo>
                  <a:cubicBezTo>
                    <a:pt x="155" y="10499"/>
                    <a:pt x="78" y="10654"/>
                    <a:pt x="0" y="10809"/>
                  </a:cubicBezTo>
                  <a:lnTo>
                    <a:pt x="158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27"/>
            <p:cNvSpPr/>
            <p:nvPr/>
          </p:nvSpPr>
          <p:spPr>
            <a:xfrm>
              <a:off x="2935650" y="241975"/>
              <a:ext cx="472175" cy="324975"/>
            </a:xfrm>
            <a:custGeom>
              <a:avLst/>
              <a:gdLst/>
              <a:ahLst/>
              <a:cxnLst/>
              <a:rect l="l" t="t" r="r" b="b"/>
              <a:pathLst>
                <a:path w="18887" h="12999" extrusionOk="0">
                  <a:moveTo>
                    <a:pt x="18558" y="1"/>
                  </a:moveTo>
                  <a:lnTo>
                    <a:pt x="78" y="12689"/>
                  </a:lnTo>
                  <a:cubicBezTo>
                    <a:pt x="78" y="12766"/>
                    <a:pt x="78" y="12844"/>
                    <a:pt x="1" y="12999"/>
                  </a:cubicBezTo>
                  <a:lnTo>
                    <a:pt x="18887" y="98"/>
                  </a:lnTo>
                  <a:cubicBezTo>
                    <a:pt x="18790" y="1"/>
                    <a:pt x="18713" y="1"/>
                    <a:pt x="185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27"/>
            <p:cNvSpPr/>
            <p:nvPr/>
          </p:nvSpPr>
          <p:spPr>
            <a:xfrm>
              <a:off x="2929375" y="254100"/>
              <a:ext cx="530750" cy="367575"/>
            </a:xfrm>
            <a:custGeom>
              <a:avLst/>
              <a:gdLst/>
              <a:ahLst/>
              <a:cxnLst/>
              <a:rect l="l" t="t" r="r" b="b"/>
              <a:pathLst>
                <a:path w="21230" h="14703" extrusionOk="0">
                  <a:moveTo>
                    <a:pt x="20978" y="0"/>
                  </a:moveTo>
                  <a:lnTo>
                    <a:pt x="77" y="14373"/>
                  </a:lnTo>
                  <a:cubicBezTo>
                    <a:pt x="77" y="14451"/>
                    <a:pt x="0" y="14528"/>
                    <a:pt x="0" y="14702"/>
                  </a:cubicBezTo>
                  <a:lnTo>
                    <a:pt x="21230" y="97"/>
                  </a:lnTo>
                  <a:cubicBezTo>
                    <a:pt x="21152" y="97"/>
                    <a:pt x="21075" y="97"/>
                    <a:pt x="209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27"/>
            <p:cNvSpPr/>
            <p:nvPr/>
          </p:nvSpPr>
          <p:spPr>
            <a:xfrm>
              <a:off x="2929375" y="272500"/>
              <a:ext cx="577250" cy="397600"/>
            </a:xfrm>
            <a:custGeom>
              <a:avLst/>
              <a:gdLst/>
              <a:ahLst/>
              <a:cxnLst/>
              <a:rect l="l" t="t" r="r" b="b"/>
              <a:pathLst>
                <a:path w="23090" h="15904" extrusionOk="0">
                  <a:moveTo>
                    <a:pt x="22838" y="0"/>
                  </a:moveTo>
                  <a:lnTo>
                    <a:pt x="0" y="15574"/>
                  </a:lnTo>
                  <a:cubicBezTo>
                    <a:pt x="77" y="15729"/>
                    <a:pt x="77" y="15826"/>
                    <a:pt x="77" y="15903"/>
                  </a:cubicBezTo>
                  <a:lnTo>
                    <a:pt x="23089" y="155"/>
                  </a:lnTo>
                  <a:cubicBezTo>
                    <a:pt x="23012" y="78"/>
                    <a:pt x="22915" y="78"/>
                    <a:pt x="228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27"/>
            <p:cNvSpPr/>
            <p:nvPr/>
          </p:nvSpPr>
          <p:spPr>
            <a:xfrm>
              <a:off x="2935650" y="294775"/>
              <a:ext cx="611175" cy="421825"/>
            </a:xfrm>
            <a:custGeom>
              <a:avLst/>
              <a:gdLst/>
              <a:ahLst/>
              <a:cxnLst/>
              <a:rect l="l" t="t" r="r" b="b"/>
              <a:pathLst>
                <a:path w="24447" h="16873" extrusionOk="0">
                  <a:moveTo>
                    <a:pt x="24214" y="0"/>
                  </a:moveTo>
                  <a:lnTo>
                    <a:pt x="1" y="16543"/>
                  </a:lnTo>
                  <a:cubicBezTo>
                    <a:pt x="1" y="16620"/>
                    <a:pt x="1" y="16698"/>
                    <a:pt x="78" y="16872"/>
                  </a:cubicBezTo>
                  <a:lnTo>
                    <a:pt x="24446" y="155"/>
                  </a:lnTo>
                  <a:cubicBezTo>
                    <a:pt x="24369" y="78"/>
                    <a:pt x="24291" y="0"/>
                    <a:pt x="242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27"/>
            <p:cNvSpPr/>
            <p:nvPr/>
          </p:nvSpPr>
          <p:spPr>
            <a:xfrm>
              <a:off x="2945350" y="318975"/>
              <a:ext cx="637775" cy="439750"/>
            </a:xfrm>
            <a:custGeom>
              <a:avLst/>
              <a:gdLst/>
              <a:ahLst/>
              <a:cxnLst/>
              <a:rect l="l" t="t" r="r" b="b"/>
              <a:pathLst>
                <a:path w="25511" h="17590" extrusionOk="0">
                  <a:moveTo>
                    <a:pt x="25279" y="1"/>
                  </a:moveTo>
                  <a:lnTo>
                    <a:pt x="0" y="17357"/>
                  </a:lnTo>
                  <a:cubicBezTo>
                    <a:pt x="0" y="17434"/>
                    <a:pt x="97" y="17512"/>
                    <a:pt x="97" y="17589"/>
                  </a:cubicBezTo>
                  <a:lnTo>
                    <a:pt x="25511" y="156"/>
                  </a:lnTo>
                  <a:cubicBezTo>
                    <a:pt x="25434" y="78"/>
                    <a:pt x="25356" y="78"/>
                    <a:pt x="252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27"/>
            <p:cNvSpPr/>
            <p:nvPr/>
          </p:nvSpPr>
          <p:spPr>
            <a:xfrm>
              <a:off x="2959875" y="347075"/>
              <a:ext cx="655700" cy="449900"/>
            </a:xfrm>
            <a:custGeom>
              <a:avLst/>
              <a:gdLst/>
              <a:ahLst/>
              <a:cxnLst/>
              <a:rect l="l" t="t" r="r" b="b"/>
              <a:pathLst>
                <a:path w="26228" h="17996" extrusionOk="0">
                  <a:moveTo>
                    <a:pt x="25976" y="0"/>
                  </a:moveTo>
                  <a:lnTo>
                    <a:pt x="0" y="17763"/>
                  </a:lnTo>
                  <a:cubicBezTo>
                    <a:pt x="0" y="17841"/>
                    <a:pt x="78" y="17918"/>
                    <a:pt x="78" y="17996"/>
                  </a:cubicBezTo>
                  <a:lnTo>
                    <a:pt x="26228" y="155"/>
                  </a:lnTo>
                  <a:cubicBezTo>
                    <a:pt x="26150" y="78"/>
                    <a:pt x="26053" y="0"/>
                    <a:pt x="259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27"/>
            <p:cNvSpPr/>
            <p:nvPr/>
          </p:nvSpPr>
          <p:spPr>
            <a:xfrm>
              <a:off x="2977800" y="377575"/>
              <a:ext cx="663925" cy="457650"/>
            </a:xfrm>
            <a:custGeom>
              <a:avLst/>
              <a:gdLst/>
              <a:ahLst/>
              <a:cxnLst/>
              <a:rect l="l" t="t" r="r" b="b"/>
              <a:pathLst>
                <a:path w="26557" h="18306" extrusionOk="0">
                  <a:moveTo>
                    <a:pt x="26402" y="1"/>
                  </a:moveTo>
                  <a:lnTo>
                    <a:pt x="0" y="18073"/>
                  </a:lnTo>
                  <a:cubicBezTo>
                    <a:pt x="0" y="18151"/>
                    <a:pt x="78" y="18228"/>
                    <a:pt x="78" y="18306"/>
                  </a:cubicBezTo>
                  <a:lnTo>
                    <a:pt x="26557" y="156"/>
                  </a:lnTo>
                  <a:cubicBezTo>
                    <a:pt x="26557" y="78"/>
                    <a:pt x="26479" y="1"/>
                    <a:pt x="264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27"/>
            <p:cNvSpPr/>
            <p:nvPr/>
          </p:nvSpPr>
          <p:spPr>
            <a:xfrm>
              <a:off x="2998125" y="409550"/>
              <a:ext cx="669750" cy="460075"/>
            </a:xfrm>
            <a:custGeom>
              <a:avLst/>
              <a:gdLst/>
              <a:ahLst/>
              <a:cxnLst/>
              <a:rect l="l" t="t" r="r" b="b"/>
              <a:pathLst>
                <a:path w="26790" h="18403" extrusionOk="0">
                  <a:moveTo>
                    <a:pt x="26635" y="0"/>
                  </a:moveTo>
                  <a:lnTo>
                    <a:pt x="1" y="18170"/>
                  </a:lnTo>
                  <a:cubicBezTo>
                    <a:pt x="78" y="18247"/>
                    <a:pt x="78" y="18247"/>
                    <a:pt x="78" y="18325"/>
                  </a:cubicBezTo>
                  <a:lnTo>
                    <a:pt x="156" y="18402"/>
                  </a:lnTo>
                  <a:lnTo>
                    <a:pt x="26790" y="174"/>
                  </a:lnTo>
                  <a:cubicBezTo>
                    <a:pt x="26712" y="174"/>
                    <a:pt x="26712" y="78"/>
                    <a:pt x="26712" y="78"/>
                  </a:cubicBezTo>
                  <a:lnTo>
                    <a:pt x="2663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27"/>
            <p:cNvSpPr/>
            <p:nvPr/>
          </p:nvSpPr>
          <p:spPr>
            <a:xfrm>
              <a:off x="3022350" y="443925"/>
              <a:ext cx="665875" cy="458125"/>
            </a:xfrm>
            <a:custGeom>
              <a:avLst/>
              <a:gdLst/>
              <a:ahLst/>
              <a:cxnLst/>
              <a:rect l="l" t="t" r="r" b="b"/>
              <a:pathLst>
                <a:path w="26635" h="18325" extrusionOk="0">
                  <a:moveTo>
                    <a:pt x="26557" y="0"/>
                  </a:moveTo>
                  <a:lnTo>
                    <a:pt x="0" y="18170"/>
                  </a:lnTo>
                  <a:cubicBezTo>
                    <a:pt x="78" y="18247"/>
                    <a:pt x="155" y="18247"/>
                    <a:pt x="155" y="18325"/>
                  </a:cubicBezTo>
                  <a:lnTo>
                    <a:pt x="26634" y="252"/>
                  </a:lnTo>
                  <a:cubicBezTo>
                    <a:pt x="26634" y="155"/>
                    <a:pt x="26557" y="78"/>
                    <a:pt x="265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27"/>
            <p:cNvSpPr/>
            <p:nvPr/>
          </p:nvSpPr>
          <p:spPr>
            <a:xfrm>
              <a:off x="3050425" y="480250"/>
              <a:ext cx="655725" cy="451825"/>
            </a:xfrm>
            <a:custGeom>
              <a:avLst/>
              <a:gdLst/>
              <a:ahLst/>
              <a:cxnLst/>
              <a:rect l="l" t="t" r="r" b="b"/>
              <a:pathLst>
                <a:path w="26229" h="18073" extrusionOk="0">
                  <a:moveTo>
                    <a:pt x="26151" y="0"/>
                  </a:moveTo>
                  <a:lnTo>
                    <a:pt x="1" y="17918"/>
                  </a:lnTo>
                  <a:cubicBezTo>
                    <a:pt x="78" y="17995"/>
                    <a:pt x="156" y="17995"/>
                    <a:pt x="252" y="18073"/>
                  </a:cubicBezTo>
                  <a:lnTo>
                    <a:pt x="26228" y="252"/>
                  </a:lnTo>
                  <a:cubicBezTo>
                    <a:pt x="26228" y="155"/>
                    <a:pt x="26151" y="78"/>
                    <a:pt x="261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27"/>
            <p:cNvSpPr/>
            <p:nvPr/>
          </p:nvSpPr>
          <p:spPr>
            <a:xfrm>
              <a:off x="3082875" y="520425"/>
              <a:ext cx="637300" cy="440225"/>
            </a:xfrm>
            <a:custGeom>
              <a:avLst/>
              <a:gdLst/>
              <a:ahLst/>
              <a:cxnLst/>
              <a:rect l="l" t="t" r="r" b="b"/>
              <a:pathLst>
                <a:path w="25492" h="17609" extrusionOk="0">
                  <a:moveTo>
                    <a:pt x="25414" y="1"/>
                  </a:moveTo>
                  <a:lnTo>
                    <a:pt x="0" y="17434"/>
                  </a:lnTo>
                  <a:cubicBezTo>
                    <a:pt x="78" y="17434"/>
                    <a:pt x="155" y="17531"/>
                    <a:pt x="233" y="17609"/>
                  </a:cubicBezTo>
                  <a:lnTo>
                    <a:pt x="25492" y="253"/>
                  </a:lnTo>
                  <a:cubicBezTo>
                    <a:pt x="25492" y="175"/>
                    <a:pt x="25414" y="98"/>
                    <a:pt x="254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27"/>
            <p:cNvSpPr/>
            <p:nvPr/>
          </p:nvSpPr>
          <p:spPr>
            <a:xfrm>
              <a:off x="3119200" y="563050"/>
              <a:ext cx="611150" cy="421825"/>
            </a:xfrm>
            <a:custGeom>
              <a:avLst/>
              <a:gdLst/>
              <a:ahLst/>
              <a:cxnLst/>
              <a:rect l="l" t="t" r="r" b="b"/>
              <a:pathLst>
                <a:path w="24446" h="16873" extrusionOk="0">
                  <a:moveTo>
                    <a:pt x="24368" y="1"/>
                  </a:moveTo>
                  <a:lnTo>
                    <a:pt x="0" y="16698"/>
                  </a:lnTo>
                  <a:cubicBezTo>
                    <a:pt x="78" y="16795"/>
                    <a:pt x="155" y="16795"/>
                    <a:pt x="233" y="16872"/>
                  </a:cubicBezTo>
                  <a:lnTo>
                    <a:pt x="24446" y="233"/>
                  </a:lnTo>
                  <a:cubicBezTo>
                    <a:pt x="24446" y="156"/>
                    <a:pt x="24368" y="78"/>
                    <a:pt x="243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27"/>
            <p:cNvSpPr/>
            <p:nvPr/>
          </p:nvSpPr>
          <p:spPr>
            <a:xfrm>
              <a:off x="3159375" y="609550"/>
              <a:ext cx="575325" cy="397600"/>
            </a:xfrm>
            <a:custGeom>
              <a:avLst/>
              <a:gdLst/>
              <a:ahLst/>
              <a:cxnLst/>
              <a:rect l="l" t="t" r="r" b="b"/>
              <a:pathLst>
                <a:path w="23013" h="15904" extrusionOk="0">
                  <a:moveTo>
                    <a:pt x="23013" y="0"/>
                  </a:moveTo>
                  <a:lnTo>
                    <a:pt x="1" y="15729"/>
                  </a:lnTo>
                  <a:cubicBezTo>
                    <a:pt x="78" y="15806"/>
                    <a:pt x="156" y="15806"/>
                    <a:pt x="253" y="15903"/>
                  </a:cubicBezTo>
                  <a:lnTo>
                    <a:pt x="23013" y="233"/>
                  </a:lnTo>
                  <a:lnTo>
                    <a:pt x="230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27"/>
            <p:cNvSpPr/>
            <p:nvPr/>
          </p:nvSpPr>
          <p:spPr>
            <a:xfrm>
              <a:off x="3203925" y="657975"/>
              <a:ext cx="530775" cy="365150"/>
            </a:xfrm>
            <a:custGeom>
              <a:avLst/>
              <a:gdLst/>
              <a:ahLst/>
              <a:cxnLst/>
              <a:rect l="l" t="t" r="r" b="b"/>
              <a:pathLst>
                <a:path w="21231" h="14606" extrusionOk="0">
                  <a:moveTo>
                    <a:pt x="21231" y="0"/>
                  </a:moveTo>
                  <a:lnTo>
                    <a:pt x="1" y="14528"/>
                  </a:lnTo>
                  <a:cubicBezTo>
                    <a:pt x="156" y="14606"/>
                    <a:pt x="233" y="14606"/>
                    <a:pt x="311" y="14606"/>
                  </a:cubicBezTo>
                  <a:lnTo>
                    <a:pt x="21231" y="310"/>
                  </a:lnTo>
                  <a:lnTo>
                    <a:pt x="212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27"/>
            <p:cNvSpPr/>
            <p:nvPr/>
          </p:nvSpPr>
          <p:spPr>
            <a:xfrm>
              <a:off x="3256225" y="712200"/>
              <a:ext cx="472200" cy="324975"/>
            </a:xfrm>
            <a:custGeom>
              <a:avLst/>
              <a:gdLst/>
              <a:ahLst/>
              <a:cxnLst/>
              <a:rect l="l" t="t" r="r" b="b"/>
              <a:pathLst>
                <a:path w="18888" h="12999" extrusionOk="0">
                  <a:moveTo>
                    <a:pt x="18887" y="1"/>
                  </a:moveTo>
                  <a:lnTo>
                    <a:pt x="1" y="12921"/>
                  </a:lnTo>
                  <a:cubicBezTo>
                    <a:pt x="156" y="12921"/>
                    <a:pt x="253" y="12998"/>
                    <a:pt x="408" y="12998"/>
                  </a:cubicBezTo>
                  <a:lnTo>
                    <a:pt x="18887" y="330"/>
                  </a:lnTo>
                  <a:lnTo>
                    <a:pt x="1888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27"/>
            <p:cNvSpPr/>
            <p:nvPr/>
          </p:nvSpPr>
          <p:spPr>
            <a:xfrm>
              <a:off x="3318700" y="772750"/>
              <a:ext cx="393725" cy="270725"/>
            </a:xfrm>
            <a:custGeom>
              <a:avLst/>
              <a:gdLst/>
              <a:ahLst/>
              <a:cxnLst/>
              <a:rect l="l" t="t" r="r" b="b"/>
              <a:pathLst>
                <a:path w="15749" h="10829" extrusionOk="0">
                  <a:moveTo>
                    <a:pt x="15749" y="0"/>
                  </a:moveTo>
                  <a:lnTo>
                    <a:pt x="1" y="10828"/>
                  </a:lnTo>
                  <a:lnTo>
                    <a:pt x="485" y="10828"/>
                  </a:lnTo>
                  <a:lnTo>
                    <a:pt x="15671" y="407"/>
                  </a:lnTo>
                  <a:cubicBezTo>
                    <a:pt x="15671" y="252"/>
                    <a:pt x="15749" y="174"/>
                    <a:pt x="157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27"/>
            <p:cNvSpPr/>
            <p:nvPr/>
          </p:nvSpPr>
          <p:spPr>
            <a:xfrm>
              <a:off x="3399575" y="845375"/>
              <a:ext cx="280425" cy="191800"/>
            </a:xfrm>
            <a:custGeom>
              <a:avLst/>
              <a:gdLst/>
              <a:ahLst/>
              <a:cxnLst/>
              <a:rect l="l" t="t" r="r" b="b"/>
              <a:pathLst>
                <a:path w="11217" h="7672" extrusionOk="0">
                  <a:moveTo>
                    <a:pt x="11216" y="1"/>
                  </a:moveTo>
                  <a:lnTo>
                    <a:pt x="1" y="7671"/>
                  </a:lnTo>
                  <a:cubicBezTo>
                    <a:pt x="233" y="7594"/>
                    <a:pt x="407" y="7594"/>
                    <a:pt x="562" y="7594"/>
                  </a:cubicBezTo>
                  <a:lnTo>
                    <a:pt x="10887" y="485"/>
                  </a:lnTo>
                  <a:cubicBezTo>
                    <a:pt x="10984" y="330"/>
                    <a:pt x="11061" y="175"/>
                    <a:pt x="11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0" name="Google Shape;1690;p27"/>
          <p:cNvGrpSpPr/>
          <p:nvPr/>
        </p:nvGrpSpPr>
        <p:grpSpPr>
          <a:xfrm>
            <a:off x="-401736" y="390950"/>
            <a:ext cx="925310" cy="943383"/>
            <a:chOff x="595389" y="1761100"/>
            <a:chExt cx="925310" cy="943383"/>
          </a:xfrm>
        </p:grpSpPr>
        <p:cxnSp>
          <p:nvCxnSpPr>
            <p:cNvPr id="1691" name="Google Shape;1691;p27"/>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692" name="Google Shape;1692;p27"/>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693" name="Google Shape;1693;p27"/>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grpSp>
        <p:nvGrpSpPr>
          <p:cNvPr id="1694" name="Google Shape;1694;p27"/>
          <p:cNvGrpSpPr/>
          <p:nvPr/>
        </p:nvGrpSpPr>
        <p:grpSpPr>
          <a:xfrm>
            <a:off x="8568314" y="3963425"/>
            <a:ext cx="925310" cy="943383"/>
            <a:chOff x="595389" y="1761100"/>
            <a:chExt cx="925310" cy="943383"/>
          </a:xfrm>
        </p:grpSpPr>
        <p:cxnSp>
          <p:nvCxnSpPr>
            <p:cNvPr id="1695" name="Google Shape;1695;p27"/>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696" name="Google Shape;1696;p27"/>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697" name="Google Shape;1697;p27"/>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sp>
        <p:nvSpPr>
          <p:cNvPr id="1698" name="Google Shape;1698;p27"/>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699" name="Google Shape;1699;p27"/>
          <p:cNvSpPr txBox="1">
            <a:spLocks noGrp="1"/>
          </p:cNvSpPr>
          <p:nvPr>
            <p:ph type="subTitle" idx="1"/>
          </p:nvPr>
        </p:nvSpPr>
        <p:spPr>
          <a:xfrm>
            <a:off x="1206900" y="1798775"/>
            <a:ext cx="3250500" cy="18978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700" name="Google Shape;1700;p27"/>
          <p:cNvSpPr txBox="1">
            <a:spLocks noGrp="1"/>
          </p:cNvSpPr>
          <p:nvPr>
            <p:ph type="subTitle" idx="2"/>
          </p:nvPr>
        </p:nvSpPr>
        <p:spPr>
          <a:xfrm>
            <a:off x="4686601" y="1798775"/>
            <a:ext cx="3250500" cy="18978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three columns">
  <p:cSld name="CUSTOM_7_2">
    <p:spTree>
      <p:nvGrpSpPr>
        <p:cNvPr id="1" name="Shape 1701"/>
        <p:cNvGrpSpPr/>
        <p:nvPr/>
      </p:nvGrpSpPr>
      <p:grpSpPr>
        <a:xfrm>
          <a:off x="0" y="0"/>
          <a:ext cx="0" cy="0"/>
          <a:chOff x="0" y="0"/>
          <a:chExt cx="0" cy="0"/>
        </a:xfrm>
      </p:grpSpPr>
      <p:pic>
        <p:nvPicPr>
          <p:cNvPr id="1702" name="Google Shape;1702;p28"/>
          <p:cNvPicPr preferRelativeResize="0"/>
          <p:nvPr/>
        </p:nvPicPr>
        <p:blipFill>
          <a:blip r:embed="rId2">
            <a:alphaModFix/>
          </a:blip>
          <a:stretch>
            <a:fillRect/>
          </a:stretch>
        </p:blipFill>
        <p:spPr>
          <a:xfrm rot="-5400000">
            <a:off x="1993300" y="-1993300"/>
            <a:ext cx="5152625" cy="9139226"/>
          </a:xfrm>
          <a:prstGeom prst="rect">
            <a:avLst/>
          </a:prstGeom>
          <a:noFill/>
          <a:ln>
            <a:noFill/>
          </a:ln>
        </p:spPr>
      </p:pic>
      <p:sp>
        <p:nvSpPr>
          <p:cNvPr id="1703" name="Google Shape;1703;p28"/>
          <p:cNvSpPr/>
          <p:nvPr/>
        </p:nvSpPr>
        <p:spPr>
          <a:xfrm>
            <a:off x="7340650" y="0"/>
            <a:ext cx="1803300" cy="5143500"/>
          </a:xfrm>
          <a:prstGeom prst="rect">
            <a:avLst/>
          </a:pr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4" name="Google Shape;1704;p28"/>
          <p:cNvGrpSpPr/>
          <p:nvPr/>
        </p:nvGrpSpPr>
        <p:grpSpPr>
          <a:xfrm>
            <a:off x="-1008030" y="3427238"/>
            <a:ext cx="1656312" cy="1660374"/>
            <a:chOff x="2929375" y="236175"/>
            <a:chExt cx="805325" cy="807300"/>
          </a:xfrm>
        </p:grpSpPr>
        <p:sp>
          <p:nvSpPr>
            <p:cNvPr id="1705" name="Google Shape;1705;p28"/>
            <p:cNvSpPr/>
            <p:nvPr/>
          </p:nvSpPr>
          <p:spPr>
            <a:xfrm>
              <a:off x="2986025" y="241975"/>
              <a:ext cx="280400" cy="191800"/>
            </a:xfrm>
            <a:custGeom>
              <a:avLst/>
              <a:gdLst/>
              <a:ahLst/>
              <a:cxnLst/>
              <a:rect l="l" t="t" r="r" b="b"/>
              <a:pathLst>
                <a:path w="11216" h="7672" extrusionOk="0">
                  <a:moveTo>
                    <a:pt x="11216" y="1"/>
                  </a:moveTo>
                  <a:cubicBezTo>
                    <a:pt x="10964" y="1"/>
                    <a:pt x="10809" y="98"/>
                    <a:pt x="10577" y="98"/>
                  </a:cubicBezTo>
                  <a:lnTo>
                    <a:pt x="310" y="7110"/>
                  </a:lnTo>
                  <a:cubicBezTo>
                    <a:pt x="233" y="7265"/>
                    <a:pt x="155" y="7439"/>
                    <a:pt x="0" y="7672"/>
                  </a:cubicBezTo>
                  <a:lnTo>
                    <a:pt x="112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28"/>
            <p:cNvSpPr/>
            <p:nvPr/>
          </p:nvSpPr>
          <p:spPr>
            <a:xfrm>
              <a:off x="2951650" y="236175"/>
              <a:ext cx="395650" cy="270250"/>
            </a:xfrm>
            <a:custGeom>
              <a:avLst/>
              <a:gdLst/>
              <a:ahLst/>
              <a:cxnLst/>
              <a:rect l="l" t="t" r="r" b="b"/>
              <a:pathLst>
                <a:path w="15826" h="10810" extrusionOk="0">
                  <a:moveTo>
                    <a:pt x="15341" y="1"/>
                  </a:moveTo>
                  <a:lnTo>
                    <a:pt x="155" y="10402"/>
                  </a:lnTo>
                  <a:cubicBezTo>
                    <a:pt x="155" y="10499"/>
                    <a:pt x="78" y="10654"/>
                    <a:pt x="0" y="10809"/>
                  </a:cubicBezTo>
                  <a:lnTo>
                    <a:pt x="158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28"/>
            <p:cNvSpPr/>
            <p:nvPr/>
          </p:nvSpPr>
          <p:spPr>
            <a:xfrm>
              <a:off x="2935650" y="241975"/>
              <a:ext cx="472175" cy="324975"/>
            </a:xfrm>
            <a:custGeom>
              <a:avLst/>
              <a:gdLst/>
              <a:ahLst/>
              <a:cxnLst/>
              <a:rect l="l" t="t" r="r" b="b"/>
              <a:pathLst>
                <a:path w="18887" h="12999" extrusionOk="0">
                  <a:moveTo>
                    <a:pt x="18558" y="1"/>
                  </a:moveTo>
                  <a:lnTo>
                    <a:pt x="78" y="12689"/>
                  </a:lnTo>
                  <a:cubicBezTo>
                    <a:pt x="78" y="12766"/>
                    <a:pt x="78" y="12844"/>
                    <a:pt x="1" y="12999"/>
                  </a:cubicBezTo>
                  <a:lnTo>
                    <a:pt x="18887" y="98"/>
                  </a:lnTo>
                  <a:cubicBezTo>
                    <a:pt x="18790" y="1"/>
                    <a:pt x="18713" y="1"/>
                    <a:pt x="185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28"/>
            <p:cNvSpPr/>
            <p:nvPr/>
          </p:nvSpPr>
          <p:spPr>
            <a:xfrm>
              <a:off x="2929375" y="254100"/>
              <a:ext cx="530750" cy="367575"/>
            </a:xfrm>
            <a:custGeom>
              <a:avLst/>
              <a:gdLst/>
              <a:ahLst/>
              <a:cxnLst/>
              <a:rect l="l" t="t" r="r" b="b"/>
              <a:pathLst>
                <a:path w="21230" h="14703" extrusionOk="0">
                  <a:moveTo>
                    <a:pt x="20978" y="0"/>
                  </a:moveTo>
                  <a:lnTo>
                    <a:pt x="77" y="14373"/>
                  </a:lnTo>
                  <a:cubicBezTo>
                    <a:pt x="77" y="14451"/>
                    <a:pt x="0" y="14528"/>
                    <a:pt x="0" y="14702"/>
                  </a:cubicBezTo>
                  <a:lnTo>
                    <a:pt x="21230" y="97"/>
                  </a:lnTo>
                  <a:cubicBezTo>
                    <a:pt x="21152" y="97"/>
                    <a:pt x="21075" y="97"/>
                    <a:pt x="209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28"/>
            <p:cNvSpPr/>
            <p:nvPr/>
          </p:nvSpPr>
          <p:spPr>
            <a:xfrm>
              <a:off x="2929375" y="272500"/>
              <a:ext cx="577250" cy="397600"/>
            </a:xfrm>
            <a:custGeom>
              <a:avLst/>
              <a:gdLst/>
              <a:ahLst/>
              <a:cxnLst/>
              <a:rect l="l" t="t" r="r" b="b"/>
              <a:pathLst>
                <a:path w="23090" h="15904" extrusionOk="0">
                  <a:moveTo>
                    <a:pt x="22838" y="0"/>
                  </a:moveTo>
                  <a:lnTo>
                    <a:pt x="0" y="15574"/>
                  </a:lnTo>
                  <a:cubicBezTo>
                    <a:pt x="77" y="15729"/>
                    <a:pt x="77" y="15826"/>
                    <a:pt x="77" y="15903"/>
                  </a:cubicBezTo>
                  <a:lnTo>
                    <a:pt x="23089" y="155"/>
                  </a:lnTo>
                  <a:cubicBezTo>
                    <a:pt x="23012" y="78"/>
                    <a:pt x="22915" y="78"/>
                    <a:pt x="228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28"/>
            <p:cNvSpPr/>
            <p:nvPr/>
          </p:nvSpPr>
          <p:spPr>
            <a:xfrm>
              <a:off x="2935650" y="294775"/>
              <a:ext cx="611175" cy="421825"/>
            </a:xfrm>
            <a:custGeom>
              <a:avLst/>
              <a:gdLst/>
              <a:ahLst/>
              <a:cxnLst/>
              <a:rect l="l" t="t" r="r" b="b"/>
              <a:pathLst>
                <a:path w="24447" h="16873" extrusionOk="0">
                  <a:moveTo>
                    <a:pt x="24214" y="0"/>
                  </a:moveTo>
                  <a:lnTo>
                    <a:pt x="1" y="16543"/>
                  </a:lnTo>
                  <a:cubicBezTo>
                    <a:pt x="1" y="16620"/>
                    <a:pt x="1" y="16698"/>
                    <a:pt x="78" y="16872"/>
                  </a:cubicBezTo>
                  <a:lnTo>
                    <a:pt x="24446" y="155"/>
                  </a:lnTo>
                  <a:cubicBezTo>
                    <a:pt x="24369" y="78"/>
                    <a:pt x="24291" y="0"/>
                    <a:pt x="242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28"/>
            <p:cNvSpPr/>
            <p:nvPr/>
          </p:nvSpPr>
          <p:spPr>
            <a:xfrm>
              <a:off x="2945350" y="318975"/>
              <a:ext cx="637775" cy="439750"/>
            </a:xfrm>
            <a:custGeom>
              <a:avLst/>
              <a:gdLst/>
              <a:ahLst/>
              <a:cxnLst/>
              <a:rect l="l" t="t" r="r" b="b"/>
              <a:pathLst>
                <a:path w="25511" h="17590" extrusionOk="0">
                  <a:moveTo>
                    <a:pt x="25279" y="1"/>
                  </a:moveTo>
                  <a:lnTo>
                    <a:pt x="0" y="17357"/>
                  </a:lnTo>
                  <a:cubicBezTo>
                    <a:pt x="0" y="17434"/>
                    <a:pt x="97" y="17512"/>
                    <a:pt x="97" y="17589"/>
                  </a:cubicBezTo>
                  <a:lnTo>
                    <a:pt x="25511" y="156"/>
                  </a:lnTo>
                  <a:cubicBezTo>
                    <a:pt x="25434" y="78"/>
                    <a:pt x="25356" y="78"/>
                    <a:pt x="252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28"/>
            <p:cNvSpPr/>
            <p:nvPr/>
          </p:nvSpPr>
          <p:spPr>
            <a:xfrm>
              <a:off x="2959875" y="347075"/>
              <a:ext cx="655700" cy="449900"/>
            </a:xfrm>
            <a:custGeom>
              <a:avLst/>
              <a:gdLst/>
              <a:ahLst/>
              <a:cxnLst/>
              <a:rect l="l" t="t" r="r" b="b"/>
              <a:pathLst>
                <a:path w="26228" h="17996" extrusionOk="0">
                  <a:moveTo>
                    <a:pt x="25976" y="0"/>
                  </a:moveTo>
                  <a:lnTo>
                    <a:pt x="0" y="17763"/>
                  </a:lnTo>
                  <a:cubicBezTo>
                    <a:pt x="0" y="17841"/>
                    <a:pt x="78" y="17918"/>
                    <a:pt x="78" y="17996"/>
                  </a:cubicBezTo>
                  <a:lnTo>
                    <a:pt x="26228" y="155"/>
                  </a:lnTo>
                  <a:cubicBezTo>
                    <a:pt x="26150" y="78"/>
                    <a:pt x="26053" y="0"/>
                    <a:pt x="259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28"/>
            <p:cNvSpPr/>
            <p:nvPr/>
          </p:nvSpPr>
          <p:spPr>
            <a:xfrm>
              <a:off x="2977800" y="377575"/>
              <a:ext cx="663925" cy="457650"/>
            </a:xfrm>
            <a:custGeom>
              <a:avLst/>
              <a:gdLst/>
              <a:ahLst/>
              <a:cxnLst/>
              <a:rect l="l" t="t" r="r" b="b"/>
              <a:pathLst>
                <a:path w="26557" h="18306" extrusionOk="0">
                  <a:moveTo>
                    <a:pt x="26402" y="1"/>
                  </a:moveTo>
                  <a:lnTo>
                    <a:pt x="0" y="18073"/>
                  </a:lnTo>
                  <a:cubicBezTo>
                    <a:pt x="0" y="18151"/>
                    <a:pt x="78" y="18228"/>
                    <a:pt x="78" y="18306"/>
                  </a:cubicBezTo>
                  <a:lnTo>
                    <a:pt x="26557" y="156"/>
                  </a:lnTo>
                  <a:cubicBezTo>
                    <a:pt x="26557" y="78"/>
                    <a:pt x="26479" y="1"/>
                    <a:pt x="264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28"/>
            <p:cNvSpPr/>
            <p:nvPr/>
          </p:nvSpPr>
          <p:spPr>
            <a:xfrm>
              <a:off x="2998125" y="409550"/>
              <a:ext cx="669750" cy="460075"/>
            </a:xfrm>
            <a:custGeom>
              <a:avLst/>
              <a:gdLst/>
              <a:ahLst/>
              <a:cxnLst/>
              <a:rect l="l" t="t" r="r" b="b"/>
              <a:pathLst>
                <a:path w="26790" h="18403" extrusionOk="0">
                  <a:moveTo>
                    <a:pt x="26635" y="0"/>
                  </a:moveTo>
                  <a:lnTo>
                    <a:pt x="1" y="18170"/>
                  </a:lnTo>
                  <a:cubicBezTo>
                    <a:pt x="78" y="18247"/>
                    <a:pt x="78" y="18247"/>
                    <a:pt x="78" y="18325"/>
                  </a:cubicBezTo>
                  <a:lnTo>
                    <a:pt x="156" y="18402"/>
                  </a:lnTo>
                  <a:lnTo>
                    <a:pt x="26790" y="174"/>
                  </a:lnTo>
                  <a:cubicBezTo>
                    <a:pt x="26712" y="174"/>
                    <a:pt x="26712" y="78"/>
                    <a:pt x="26712" y="78"/>
                  </a:cubicBezTo>
                  <a:lnTo>
                    <a:pt x="2663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28"/>
            <p:cNvSpPr/>
            <p:nvPr/>
          </p:nvSpPr>
          <p:spPr>
            <a:xfrm>
              <a:off x="3022350" y="443925"/>
              <a:ext cx="665875" cy="458125"/>
            </a:xfrm>
            <a:custGeom>
              <a:avLst/>
              <a:gdLst/>
              <a:ahLst/>
              <a:cxnLst/>
              <a:rect l="l" t="t" r="r" b="b"/>
              <a:pathLst>
                <a:path w="26635" h="18325" extrusionOk="0">
                  <a:moveTo>
                    <a:pt x="26557" y="0"/>
                  </a:moveTo>
                  <a:lnTo>
                    <a:pt x="0" y="18170"/>
                  </a:lnTo>
                  <a:cubicBezTo>
                    <a:pt x="78" y="18247"/>
                    <a:pt x="155" y="18247"/>
                    <a:pt x="155" y="18325"/>
                  </a:cubicBezTo>
                  <a:lnTo>
                    <a:pt x="26634" y="252"/>
                  </a:lnTo>
                  <a:cubicBezTo>
                    <a:pt x="26634" y="155"/>
                    <a:pt x="26557" y="78"/>
                    <a:pt x="265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28"/>
            <p:cNvSpPr/>
            <p:nvPr/>
          </p:nvSpPr>
          <p:spPr>
            <a:xfrm>
              <a:off x="3050425" y="480250"/>
              <a:ext cx="655725" cy="451825"/>
            </a:xfrm>
            <a:custGeom>
              <a:avLst/>
              <a:gdLst/>
              <a:ahLst/>
              <a:cxnLst/>
              <a:rect l="l" t="t" r="r" b="b"/>
              <a:pathLst>
                <a:path w="26229" h="18073" extrusionOk="0">
                  <a:moveTo>
                    <a:pt x="26151" y="0"/>
                  </a:moveTo>
                  <a:lnTo>
                    <a:pt x="1" y="17918"/>
                  </a:lnTo>
                  <a:cubicBezTo>
                    <a:pt x="78" y="17995"/>
                    <a:pt x="156" y="17995"/>
                    <a:pt x="252" y="18073"/>
                  </a:cubicBezTo>
                  <a:lnTo>
                    <a:pt x="26228" y="252"/>
                  </a:lnTo>
                  <a:cubicBezTo>
                    <a:pt x="26228" y="155"/>
                    <a:pt x="26151" y="78"/>
                    <a:pt x="261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28"/>
            <p:cNvSpPr/>
            <p:nvPr/>
          </p:nvSpPr>
          <p:spPr>
            <a:xfrm>
              <a:off x="3082875" y="520425"/>
              <a:ext cx="637300" cy="440225"/>
            </a:xfrm>
            <a:custGeom>
              <a:avLst/>
              <a:gdLst/>
              <a:ahLst/>
              <a:cxnLst/>
              <a:rect l="l" t="t" r="r" b="b"/>
              <a:pathLst>
                <a:path w="25492" h="17609" extrusionOk="0">
                  <a:moveTo>
                    <a:pt x="25414" y="1"/>
                  </a:moveTo>
                  <a:lnTo>
                    <a:pt x="0" y="17434"/>
                  </a:lnTo>
                  <a:cubicBezTo>
                    <a:pt x="78" y="17434"/>
                    <a:pt x="155" y="17531"/>
                    <a:pt x="233" y="17609"/>
                  </a:cubicBezTo>
                  <a:lnTo>
                    <a:pt x="25492" y="253"/>
                  </a:lnTo>
                  <a:cubicBezTo>
                    <a:pt x="25492" y="175"/>
                    <a:pt x="25414" y="98"/>
                    <a:pt x="254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28"/>
            <p:cNvSpPr/>
            <p:nvPr/>
          </p:nvSpPr>
          <p:spPr>
            <a:xfrm>
              <a:off x="3119200" y="563050"/>
              <a:ext cx="611150" cy="421825"/>
            </a:xfrm>
            <a:custGeom>
              <a:avLst/>
              <a:gdLst/>
              <a:ahLst/>
              <a:cxnLst/>
              <a:rect l="l" t="t" r="r" b="b"/>
              <a:pathLst>
                <a:path w="24446" h="16873" extrusionOk="0">
                  <a:moveTo>
                    <a:pt x="24368" y="1"/>
                  </a:moveTo>
                  <a:lnTo>
                    <a:pt x="0" y="16698"/>
                  </a:lnTo>
                  <a:cubicBezTo>
                    <a:pt x="78" y="16795"/>
                    <a:pt x="155" y="16795"/>
                    <a:pt x="233" y="16872"/>
                  </a:cubicBezTo>
                  <a:lnTo>
                    <a:pt x="24446" y="233"/>
                  </a:lnTo>
                  <a:cubicBezTo>
                    <a:pt x="24446" y="156"/>
                    <a:pt x="24368" y="78"/>
                    <a:pt x="243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28"/>
            <p:cNvSpPr/>
            <p:nvPr/>
          </p:nvSpPr>
          <p:spPr>
            <a:xfrm>
              <a:off x="3159375" y="609550"/>
              <a:ext cx="575325" cy="397600"/>
            </a:xfrm>
            <a:custGeom>
              <a:avLst/>
              <a:gdLst/>
              <a:ahLst/>
              <a:cxnLst/>
              <a:rect l="l" t="t" r="r" b="b"/>
              <a:pathLst>
                <a:path w="23013" h="15904" extrusionOk="0">
                  <a:moveTo>
                    <a:pt x="23013" y="0"/>
                  </a:moveTo>
                  <a:lnTo>
                    <a:pt x="1" y="15729"/>
                  </a:lnTo>
                  <a:cubicBezTo>
                    <a:pt x="78" y="15806"/>
                    <a:pt x="156" y="15806"/>
                    <a:pt x="253" y="15903"/>
                  </a:cubicBezTo>
                  <a:lnTo>
                    <a:pt x="23013" y="233"/>
                  </a:lnTo>
                  <a:lnTo>
                    <a:pt x="230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28"/>
            <p:cNvSpPr/>
            <p:nvPr/>
          </p:nvSpPr>
          <p:spPr>
            <a:xfrm>
              <a:off x="3203925" y="657975"/>
              <a:ext cx="530775" cy="365150"/>
            </a:xfrm>
            <a:custGeom>
              <a:avLst/>
              <a:gdLst/>
              <a:ahLst/>
              <a:cxnLst/>
              <a:rect l="l" t="t" r="r" b="b"/>
              <a:pathLst>
                <a:path w="21231" h="14606" extrusionOk="0">
                  <a:moveTo>
                    <a:pt x="21231" y="0"/>
                  </a:moveTo>
                  <a:lnTo>
                    <a:pt x="1" y="14528"/>
                  </a:lnTo>
                  <a:cubicBezTo>
                    <a:pt x="156" y="14606"/>
                    <a:pt x="233" y="14606"/>
                    <a:pt x="311" y="14606"/>
                  </a:cubicBezTo>
                  <a:lnTo>
                    <a:pt x="21231" y="310"/>
                  </a:lnTo>
                  <a:lnTo>
                    <a:pt x="212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28"/>
            <p:cNvSpPr/>
            <p:nvPr/>
          </p:nvSpPr>
          <p:spPr>
            <a:xfrm>
              <a:off x="3256225" y="712200"/>
              <a:ext cx="472200" cy="324975"/>
            </a:xfrm>
            <a:custGeom>
              <a:avLst/>
              <a:gdLst/>
              <a:ahLst/>
              <a:cxnLst/>
              <a:rect l="l" t="t" r="r" b="b"/>
              <a:pathLst>
                <a:path w="18888" h="12999" extrusionOk="0">
                  <a:moveTo>
                    <a:pt x="18887" y="1"/>
                  </a:moveTo>
                  <a:lnTo>
                    <a:pt x="1" y="12921"/>
                  </a:lnTo>
                  <a:cubicBezTo>
                    <a:pt x="156" y="12921"/>
                    <a:pt x="253" y="12998"/>
                    <a:pt x="408" y="12998"/>
                  </a:cubicBezTo>
                  <a:lnTo>
                    <a:pt x="18887" y="330"/>
                  </a:lnTo>
                  <a:lnTo>
                    <a:pt x="1888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28"/>
            <p:cNvSpPr/>
            <p:nvPr/>
          </p:nvSpPr>
          <p:spPr>
            <a:xfrm>
              <a:off x="3318700" y="772750"/>
              <a:ext cx="393725" cy="270725"/>
            </a:xfrm>
            <a:custGeom>
              <a:avLst/>
              <a:gdLst/>
              <a:ahLst/>
              <a:cxnLst/>
              <a:rect l="l" t="t" r="r" b="b"/>
              <a:pathLst>
                <a:path w="15749" h="10829" extrusionOk="0">
                  <a:moveTo>
                    <a:pt x="15749" y="0"/>
                  </a:moveTo>
                  <a:lnTo>
                    <a:pt x="1" y="10828"/>
                  </a:lnTo>
                  <a:lnTo>
                    <a:pt x="485" y="10828"/>
                  </a:lnTo>
                  <a:lnTo>
                    <a:pt x="15671" y="407"/>
                  </a:lnTo>
                  <a:cubicBezTo>
                    <a:pt x="15671" y="252"/>
                    <a:pt x="15749" y="174"/>
                    <a:pt x="157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28"/>
            <p:cNvSpPr/>
            <p:nvPr/>
          </p:nvSpPr>
          <p:spPr>
            <a:xfrm>
              <a:off x="3399575" y="845375"/>
              <a:ext cx="280425" cy="191800"/>
            </a:xfrm>
            <a:custGeom>
              <a:avLst/>
              <a:gdLst/>
              <a:ahLst/>
              <a:cxnLst/>
              <a:rect l="l" t="t" r="r" b="b"/>
              <a:pathLst>
                <a:path w="11217" h="7672" extrusionOk="0">
                  <a:moveTo>
                    <a:pt x="11216" y="1"/>
                  </a:moveTo>
                  <a:lnTo>
                    <a:pt x="1" y="7671"/>
                  </a:lnTo>
                  <a:cubicBezTo>
                    <a:pt x="233" y="7594"/>
                    <a:pt x="407" y="7594"/>
                    <a:pt x="562" y="7594"/>
                  </a:cubicBezTo>
                  <a:lnTo>
                    <a:pt x="10887" y="485"/>
                  </a:lnTo>
                  <a:cubicBezTo>
                    <a:pt x="10984" y="330"/>
                    <a:pt x="11061" y="175"/>
                    <a:pt x="11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4" name="Google Shape;1724;p28"/>
          <p:cNvGrpSpPr/>
          <p:nvPr/>
        </p:nvGrpSpPr>
        <p:grpSpPr>
          <a:xfrm>
            <a:off x="5532700" y="4715075"/>
            <a:ext cx="538025" cy="157800"/>
            <a:chOff x="2575325" y="1348650"/>
            <a:chExt cx="538025" cy="157800"/>
          </a:xfrm>
        </p:grpSpPr>
        <p:sp>
          <p:nvSpPr>
            <p:cNvPr id="1725" name="Google Shape;1725;p28"/>
            <p:cNvSpPr/>
            <p:nvPr/>
          </p:nvSpPr>
          <p:spPr>
            <a:xfrm>
              <a:off x="2575325"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28"/>
            <p:cNvSpPr/>
            <p:nvPr/>
          </p:nvSpPr>
          <p:spPr>
            <a:xfrm>
              <a:off x="2765438"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28"/>
            <p:cNvSpPr/>
            <p:nvPr/>
          </p:nvSpPr>
          <p:spPr>
            <a:xfrm>
              <a:off x="2955550"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8" name="Google Shape;1728;p28"/>
          <p:cNvGrpSpPr/>
          <p:nvPr/>
        </p:nvGrpSpPr>
        <p:grpSpPr>
          <a:xfrm>
            <a:off x="-246311" y="-75763"/>
            <a:ext cx="925310" cy="943383"/>
            <a:chOff x="595389" y="1761100"/>
            <a:chExt cx="925310" cy="943383"/>
          </a:xfrm>
        </p:grpSpPr>
        <p:cxnSp>
          <p:nvCxnSpPr>
            <p:cNvPr id="1729" name="Google Shape;1729;p28"/>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730" name="Google Shape;1730;p28"/>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731" name="Google Shape;1731;p28"/>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grpSp>
        <p:nvGrpSpPr>
          <p:cNvPr id="1732" name="Google Shape;1732;p28"/>
          <p:cNvGrpSpPr/>
          <p:nvPr/>
        </p:nvGrpSpPr>
        <p:grpSpPr>
          <a:xfrm>
            <a:off x="2917989" y="4603375"/>
            <a:ext cx="925310" cy="943383"/>
            <a:chOff x="595389" y="1761100"/>
            <a:chExt cx="925310" cy="943383"/>
          </a:xfrm>
        </p:grpSpPr>
        <p:cxnSp>
          <p:nvCxnSpPr>
            <p:cNvPr id="1733" name="Google Shape;1733;p28"/>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734" name="Google Shape;1734;p28"/>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735" name="Google Shape;1735;p28"/>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grpSp>
        <p:nvGrpSpPr>
          <p:cNvPr id="1736" name="Google Shape;1736;p28"/>
          <p:cNvGrpSpPr/>
          <p:nvPr/>
        </p:nvGrpSpPr>
        <p:grpSpPr>
          <a:xfrm>
            <a:off x="3777322" y="213225"/>
            <a:ext cx="1584577" cy="196549"/>
            <a:chOff x="750197" y="155825"/>
            <a:chExt cx="1584577" cy="196549"/>
          </a:xfrm>
        </p:grpSpPr>
        <p:sp>
          <p:nvSpPr>
            <p:cNvPr id="1737" name="Google Shape;1737;p28"/>
            <p:cNvSpPr/>
            <p:nvPr/>
          </p:nvSpPr>
          <p:spPr>
            <a:xfrm rot="-5400000">
              <a:off x="20937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28"/>
            <p:cNvSpPr/>
            <p:nvPr/>
          </p:nvSpPr>
          <p:spPr>
            <a:xfrm rot="-5400000">
              <a:off x="1915294" y="299855"/>
              <a:ext cx="52930" cy="52107"/>
            </a:xfrm>
            <a:custGeom>
              <a:avLst/>
              <a:gdLst/>
              <a:ahLst/>
              <a:cxnLst/>
              <a:rect l="l" t="t" r="r" b="b"/>
              <a:pathLst>
                <a:path w="1221" h="1202" extrusionOk="0">
                  <a:moveTo>
                    <a:pt x="659" y="1"/>
                  </a:moveTo>
                  <a:cubicBezTo>
                    <a:pt x="252" y="1"/>
                    <a:pt x="0" y="233"/>
                    <a:pt x="0" y="563"/>
                  </a:cubicBezTo>
                  <a:cubicBezTo>
                    <a:pt x="0" y="969"/>
                    <a:pt x="252" y="1202"/>
                    <a:pt x="659" y="1202"/>
                  </a:cubicBezTo>
                  <a:cubicBezTo>
                    <a:pt x="969" y="1202"/>
                    <a:pt x="1221" y="969"/>
                    <a:pt x="1221" y="563"/>
                  </a:cubicBezTo>
                  <a:cubicBezTo>
                    <a:pt x="1221" y="233"/>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28"/>
            <p:cNvSpPr/>
            <p:nvPr/>
          </p:nvSpPr>
          <p:spPr>
            <a:xfrm rot="-5400000">
              <a:off x="1735196" y="297753"/>
              <a:ext cx="52930" cy="56312"/>
            </a:xfrm>
            <a:custGeom>
              <a:avLst/>
              <a:gdLst/>
              <a:ahLst/>
              <a:cxnLst/>
              <a:rect l="l" t="t" r="r" b="b"/>
              <a:pathLst>
                <a:path w="1221" h="1299" extrusionOk="0">
                  <a:moveTo>
                    <a:pt x="659" y="0"/>
                  </a:moveTo>
                  <a:cubicBezTo>
                    <a:pt x="252" y="0"/>
                    <a:pt x="0" y="330"/>
                    <a:pt x="0" y="640"/>
                  </a:cubicBezTo>
                  <a:cubicBezTo>
                    <a:pt x="0" y="969"/>
                    <a:pt x="252" y="1298"/>
                    <a:pt x="659" y="1298"/>
                  </a:cubicBezTo>
                  <a:cubicBezTo>
                    <a:pt x="969" y="1298"/>
                    <a:pt x="1221" y="969"/>
                    <a:pt x="1221" y="640"/>
                  </a:cubicBezTo>
                  <a:cubicBezTo>
                    <a:pt x="1221" y="330"/>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28"/>
            <p:cNvSpPr/>
            <p:nvPr/>
          </p:nvSpPr>
          <p:spPr>
            <a:xfrm rot="-5400000">
              <a:off x="1556334" y="297753"/>
              <a:ext cx="52930" cy="56312"/>
            </a:xfrm>
            <a:custGeom>
              <a:avLst/>
              <a:gdLst/>
              <a:ahLst/>
              <a:cxnLst/>
              <a:rect l="l" t="t" r="r" b="b"/>
              <a:pathLst>
                <a:path w="1221" h="1299" extrusionOk="0">
                  <a:moveTo>
                    <a:pt x="659" y="0"/>
                  </a:moveTo>
                  <a:cubicBezTo>
                    <a:pt x="252" y="0"/>
                    <a:pt x="0" y="330"/>
                    <a:pt x="0" y="659"/>
                  </a:cubicBezTo>
                  <a:cubicBezTo>
                    <a:pt x="0" y="969"/>
                    <a:pt x="252" y="1298"/>
                    <a:pt x="659" y="1298"/>
                  </a:cubicBezTo>
                  <a:cubicBezTo>
                    <a:pt x="969" y="1298"/>
                    <a:pt x="1221" y="969"/>
                    <a:pt x="1221" y="659"/>
                  </a:cubicBezTo>
                  <a:cubicBezTo>
                    <a:pt x="1221" y="330"/>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28"/>
            <p:cNvSpPr/>
            <p:nvPr/>
          </p:nvSpPr>
          <p:spPr>
            <a:xfrm rot="-5400000">
              <a:off x="1378296" y="297753"/>
              <a:ext cx="52930" cy="56312"/>
            </a:xfrm>
            <a:custGeom>
              <a:avLst/>
              <a:gdLst/>
              <a:ahLst/>
              <a:cxnLst/>
              <a:rect l="l" t="t" r="r" b="b"/>
              <a:pathLst>
                <a:path w="1221" h="1299" extrusionOk="0">
                  <a:moveTo>
                    <a:pt x="659" y="1"/>
                  </a:moveTo>
                  <a:cubicBezTo>
                    <a:pt x="252" y="1"/>
                    <a:pt x="0" y="330"/>
                    <a:pt x="0" y="640"/>
                  </a:cubicBezTo>
                  <a:cubicBezTo>
                    <a:pt x="0" y="969"/>
                    <a:pt x="252" y="1299"/>
                    <a:pt x="659" y="1299"/>
                  </a:cubicBezTo>
                  <a:cubicBezTo>
                    <a:pt x="969" y="1299"/>
                    <a:pt x="1221" y="969"/>
                    <a:pt x="1221" y="640"/>
                  </a:cubicBezTo>
                  <a:cubicBezTo>
                    <a:pt x="1221" y="330"/>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28"/>
            <p:cNvSpPr/>
            <p:nvPr/>
          </p:nvSpPr>
          <p:spPr>
            <a:xfrm rot="-5400000">
              <a:off x="1197765" y="299422"/>
              <a:ext cx="52930" cy="52974"/>
            </a:xfrm>
            <a:custGeom>
              <a:avLst/>
              <a:gdLst/>
              <a:ahLst/>
              <a:cxnLst/>
              <a:rect l="l" t="t" r="r" b="b"/>
              <a:pathLst>
                <a:path w="1221" h="1222" extrusionOk="0">
                  <a:moveTo>
                    <a:pt x="659" y="1"/>
                  </a:moveTo>
                  <a:cubicBezTo>
                    <a:pt x="252" y="1"/>
                    <a:pt x="0" y="253"/>
                    <a:pt x="0" y="660"/>
                  </a:cubicBezTo>
                  <a:cubicBezTo>
                    <a:pt x="0" y="970"/>
                    <a:pt x="252" y="1221"/>
                    <a:pt x="659" y="1221"/>
                  </a:cubicBezTo>
                  <a:cubicBezTo>
                    <a:pt x="969" y="1221"/>
                    <a:pt x="1221" y="970"/>
                    <a:pt x="1221" y="660"/>
                  </a:cubicBezTo>
                  <a:cubicBezTo>
                    <a:pt x="1221" y="253"/>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28"/>
            <p:cNvSpPr/>
            <p:nvPr/>
          </p:nvSpPr>
          <p:spPr>
            <a:xfrm rot="-5400000">
              <a:off x="1019336" y="299855"/>
              <a:ext cx="52930" cy="52107"/>
            </a:xfrm>
            <a:custGeom>
              <a:avLst/>
              <a:gdLst/>
              <a:ahLst/>
              <a:cxnLst/>
              <a:rect l="l" t="t" r="r" b="b"/>
              <a:pathLst>
                <a:path w="1221" h="1202" extrusionOk="0">
                  <a:moveTo>
                    <a:pt x="659" y="0"/>
                  </a:moveTo>
                  <a:cubicBezTo>
                    <a:pt x="252" y="0"/>
                    <a:pt x="0" y="233"/>
                    <a:pt x="0" y="640"/>
                  </a:cubicBezTo>
                  <a:cubicBezTo>
                    <a:pt x="0" y="969"/>
                    <a:pt x="252" y="1201"/>
                    <a:pt x="659" y="1201"/>
                  </a:cubicBezTo>
                  <a:cubicBezTo>
                    <a:pt x="969" y="1201"/>
                    <a:pt x="1221" y="969"/>
                    <a:pt x="1221" y="640"/>
                  </a:cubicBezTo>
                  <a:cubicBezTo>
                    <a:pt x="1221" y="233"/>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28"/>
            <p:cNvSpPr/>
            <p:nvPr/>
          </p:nvSpPr>
          <p:spPr>
            <a:xfrm rot="-5400000">
              <a:off x="840886" y="299443"/>
              <a:ext cx="52930" cy="52930"/>
            </a:xfrm>
            <a:custGeom>
              <a:avLst/>
              <a:gdLst/>
              <a:ahLst/>
              <a:cxnLst/>
              <a:rect l="l" t="t" r="r" b="b"/>
              <a:pathLst>
                <a:path w="1221" h="1221" extrusionOk="0">
                  <a:moveTo>
                    <a:pt x="659" y="1"/>
                  </a:moveTo>
                  <a:cubicBezTo>
                    <a:pt x="252" y="1"/>
                    <a:pt x="0" y="252"/>
                    <a:pt x="0" y="582"/>
                  </a:cubicBezTo>
                  <a:cubicBezTo>
                    <a:pt x="0" y="969"/>
                    <a:pt x="252" y="1221"/>
                    <a:pt x="659" y="1221"/>
                  </a:cubicBezTo>
                  <a:cubicBezTo>
                    <a:pt x="969" y="1221"/>
                    <a:pt x="1221" y="969"/>
                    <a:pt x="1221" y="582"/>
                  </a:cubicBezTo>
                  <a:cubicBezTo>
                    <a:pt x="1221" y="252"/>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28"/>
            <p:cNvSpPr/>
            <p:nvPr/>
          </p:nvSpPr>
          <p:spPr>
            <a:xfrm rot="-5400000">
              <a:off x="2181051" y="155825"/>
              <a:ext cx="56312" cy="56312"/>
            </a:xfrm>
            <a:custGeom>
              <a:avLst/>
              <a:gdLst/>
              <a:ahLst/>
              <a:cxnLst/>
              <a:rect l="l" t="t" r="r" b="b"/>
              <a:pathLst>
                <a:path w="1299" h="1299" extrusionOk="0">
                  <a:moveTo>
                    <a:pt x="640" y="1"/>
                  </a:moveTo>
                  <a:cubicBezTo>
                    <a:pt x="330" y="1"/>
                    <a:pt x="0" y="330"/>
                    <a:pt x="0" y="659"/>
                  </a:cubicBezTo>
                  <a:cubicBezTo>
                    <a:pt x="0" y="969"/>
                    <a:pt x="330" y="1299"/>
                    <a:pt x="640" y="1299"/>
                  </a:cubicBezTo>
                  <a:cubicBezTo>
                    <a:pt x="969" y="1299"/>
                    <a:pt x="1298" y="969"/>
                    <a:pt x="1298" y="659"/>
                  </a:cubicBezTo>
                  <a:cubicBezTo>
                    <a:pt x="1298" y="330"/>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28"/>
            <p:cNvSpPr/>
            <p:nvPr/>
          </p:nvSpPr>
          <p:spPr>
            <a:xfrm rot="-5400000">
              <a:off x="2000953"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28"/>
            <p:cNvSpPr/>
            <p:nvPr/>
          </p:nvSpPr>
          <p:spPr>
            <a:xfrm rot="-5400000">
              <a:off x="1822503" y="157515"/>
              <a:ext cx="56312" cy="52930"/>
            </a:xfrm>
            <a:custGeom>
              <a:avLst/>
              <a:gdLst/>
              <a:ahLst/>
              <a:cxnLst/>
              <a:rect l="l" t="t" r="r" b="b"/>
              <a:pathLst>
                <a:path w="1299" h="1221" extrusionOk="0">
                  <a:moveTo>
                    <a:pt x="640" y="0"/>
                  </a:moveTo>
                  <a:cubicBezTo>
                    <a:pt x="330" y="0"/>
                    <a:pt x="0" y="252"/>
                    <a:pt x="0" y="562"/>
                  </a:cubicBezTo>
                  <a:cubicBezTo>
                    <a:pt x="0" y="969"/>
                    <a:pt x="330" y="1221"/>
                    <a:pt x="640" y="1221"/>
                  </a:cubicBezTo>
                  <a:cubicBezTo>
                    <a:pt x="969" y="1221"/>
                    <a:pt x="1298" y="969"/>
                    <a:pt x="1298" y="562"/>
                  </a:cubicBezTo>
                  <a:cubicBezTo>
                    <a:pt x="1298" y="252"/>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28"/>
            <p:cNvSpPr/>
            <p:nvPr/>
          </p:nvSpPr>
          <p:spPr>
            <a:xfrm rot="-5400000">
              <a:off x="1644053" y="157927"/>
              <a:ext cx="56312" cy="52107"/>
            </a:xfrm>
            <a:custGeom>
              <a:avLst/>
              <a:gdLst/>
              <a:ahLst/>
              <a:cxnLst/>
              <a:rect l="l" t="t" r="r" b="b"/>
              <a:pathLst>
                <a:path w="1299" h="1202" extrusionOk="0">
                  <a:moveTo>
                    <a:pt x="640" y="1"/>
                  </a:moveTo>
                  <a:cubicBezTo>
                    <a:pt x="330" y="1"/>
                    <a:pt x="0" y="233"/>
                    <a:pt x="0" y="563"/>
                  </a:cubicBezTo>
                  <a:cubicBezTo>
                    <a:pt x="0" y="969"/>
                    <a:pt x="330" y="1202"/>
                    <a:pt x="640" y="1202"/>
                  </a:cubicBezTo>
                  <a:cubicBezTo>
                    <a:pt x="969" y="1202"/>
                    <a:pt x="1298" y="969"/>
                    <a:pt x="1298" y="563"/>
                  </a:cubicBezTo>
                  <a:cubicBezTo>
                    <a:pt x="1298" y="233"/>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28"/>
            <p:cNvSpPr/>
            <p:nvPr/>
          </p:nvSpPr>
          <p:spPr>
            <a:xfrm rot="-5400000">
              <a:off x="1463955" y="155825"/>
              <a:ext cx="56312" cy="56312"/>
            </a:xfrm>
            <a:custGeom>
              <a:avLst/>
              <a:gdLst/>
              <a:ahLst/>
              <a:cxnLst/>
              <a:rect l="l" t="t" r="r" b="b"/>
              <a:pathLst>
                <a:path w="1299" h="1299" extrusionOk="0">
                  <a:moveTo>
                    <a:pt x="640" y="0"/>
                  </a:moveTo>
                  <a:cubicBezTo>
                    <a:pt x="330" y="0"/>
                    <a:pt x="0" y="330"/>
                    <a:pt x="0" y="640"/>
                  </a:cubicBezTo>
                  <a:cubicBezTo>
                    <a:pt x="0" y="969"/>
                    <a:pt x="330" y="1298"/>
                    <a:pt x="640" y="1298"/>
                  </a:cubicBezTo>
                  <a:cubicBezTo>
                    <a:pt x="969" y="1298"/>
                    <a:pt x="1298" y="969"/>
                    <a:pt x="1298" y="640"/>
                  </a:cubicBezTo>
                  <a:cubicBezTo>
                    <a:pt x="1298" y="330"/>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28"/>
            <p:cNvSpPr/>
            <p:nvPr/>
          </p:nvSpPr>
          <p:spPr>
            <a:xfrm rot="-5400000">
              <a:off x="1285505" y="156237"/>
              <a:ext cx="56312" cy="55488"/>
            </a:xfrm>
            <a:custGeom>
              <a:avLst/>
              <a:gdLst/>
              <a:ahLst/>
              <a:cxnLst/>
              <a:rect l="l" t="t" r="r" b="b"/>
              <a:pathLst>
                <a:path w="1299" h="1280" extrusionOk="0">
                  <a:moveTo>
                    <a:pt x="640" y="1"/>
                  </a:moveTo>
                  <a:cubicBezTo>
                    <a:pt x="330" y="1"/>
                    <a:pt x="0" y="311"/>
                    <a:pt x="0" y="640"/>
                  </a:cubicBezTo>
                  <a:cubicBezTo>
                    <a:pt x="0" y="969"/>
                    <a:pt x="330" y="1279"/>
                    <a:pt x="640" y="1279"/>
                  </a:cubicBezTo>
                  <a:cubicBezTo>
                    <a:pt x="969" y="1279"/>
                    <a:pt x="1298" y="969"/>
                    <a:pt x="1298" y="640"/>
                  </a:cubicBezTo>
                  <a:cubicBezTo>
                    <a:pt x="1298" y="311"/>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28"/>
            <p:cNvSpPr/>
            <p:nvPr/>
          </p:nvSpPr>
          <p:spPr>
            <a:xfrm rot="-5400000">
              <a:off x="1107055" y="155825"/>
              <a:ext cx="56312" cy="56312"/>
            </a:xfrm>
            <a:custGeom>
              <a:avLst/>
              <a:gdLst/>
              <a:ahLst/>
              <a:cxnLst/>
              <a:rect l="l" t="t" r="r" b="b"/>
              <a:pathLst>
                <a:path w="1299" h="1299" extrusionOk="0">
                  <a:moveTo>
                    <a:pt x="640" y="1"/>
                  </a:moveTo>
                  <a:cubicBezTo>
                    <a:pt x="330" y="1"/>
                    <a:pt x="0" y="330"/>
                    <a:pt x="0" y="640"/>
                  </a:cubicBezTo>
                  <a:cubicBezTo>
                    <a:pt x="0" y="970"/>
                    <a:pt x="330" y="1299"/>
                    <a:pt x="640" y="1299"/>
                  </a:cubicBezTo>
                  <a:cubicBezTo>
                    <a:pt x="969" y="1299"/>
                    <a:pt x="1298" y="970"/>
                    <a:pt x="1298" y="640"/>
                  </a:cubicBezTo>
                  <a:cubicBezTo>
                    <a:pt x="1298" y="330"/>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28"/>
            <p:cNvSpPr/>
            <p:nvPr/>
          </p:nvSpPr>
          <p:spPr>
            <a:xfrm rot="-5400000">
              <a:off x="926957"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28"/>
            <p:cNvSpPr/>
            <p:nvPr/>
          </p:nvSpPr>
          <p:spPr>
            <a:xfrm rot="-5400000">
              <a:off x="748507" y="157515"/>
              <a:ext cx="56312" cy="52930"/>
            </a:xfrm>
            <a:custGeom>
              <a:avLst/>
              <a:gdLst/>
              <a:ahLst/>
              <a:cxnLst/>
              <a:rect l="l" t="t" r="r" b="b"/>
              <a:pathLst>
                <a:path w="1299" h="1221" extrusionOk="0">
                  <a:moveTo>
                    <a:pt x="640" y="1"/>
                  </a:moveTo>
                  <a:cubicBezTo>
                    <a:pt x="330" y="1"/>
                    <a:pt x="0" y="252"/>
                    <a:pt x="0" y="562"/>
                  </a:cubicBezTo>
                  <a:cubicBezTo>
                    <a:pt x="0" y="969"/>
                    <a:pt x="330" y="1221"/>
                    <a:pt x="640" y="1221"/>
                  </a:cubicBezTo>
                  <a:cubicBezTo>
                    <a:pt x="969" y="1221"/>
                    <a:pt x="1298" y="969"/>
                    <a:pt x="1298" y="562"/>
                  </a:cubicBezTo>
                  <a:cubicBezTo>
                    <a:pt x="1298" y="252"/>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28"/>
            <p:cNvSpPr/>
            <p:nvPr/>
          </p:nvSpPr>
          <p:spPr>
            <a:xfrm rot="-5400000">
              <a:off x="22818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55" name="Google Shape;1755;p28"/>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756" name="Google Shape;1756;p28"/>
          <p:cNvSpPr txBox="1">
            <a:spLocks noGrp="1"/>
          </p:cNvSpPr>
          <p:nvPr>
            <p:ph type="subTitle" idx="1"/>
          </p:nvPr>
        </p:nvSpPr>
        <p:spPr>
          <a:xfrm>
            <a:off x="986200" y="2852532"/>
            <a:ext cx="3094200" cy="594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solidFill>
                  <a:schemeClr val="dk1"/>
                </a:solidFill>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757" name="Google Shape;1757;p28"/>
          <p:cNvSpPr txBox="1">
            <a:spLocks noGrp="1"/>
          </p:cNvSpPr>
          <p:nvPr>
            <p:ph type="subTitle" idx="2"/>
          </p:nvPr>
        </p:nvSpPr>
        <p:spPr>
          <a:xfrm>
            <a:off x="986200" y="3998373"/>
            <a:ext cx="3094200" cy="594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solidFill>
                  <a:schemeClr val="dk1"/>
                </a:solidFill>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758" name="Google Shape;1758;p28"/>
          <p:cNvSpPr txBox="1">
            <a:spLocks noGrp="1"/>
          </p:cNvSpPr>
          <p:nvPr>
            <p:ph type="subTitle" idx="3"/>
          </p:nvPr>
        </p:nvSpPr>
        <p:spPr>
          <a:xfrm>
            <a:off x="986200" y="1706691"/>
            <a:ext cx="3094200" cy="594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solidFill>
                  <a:schemeClr val="dk1"/>
                </a:solidFill>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759" name="Google Shape;1759;p28"/>
          <p:cNvSpPr txBox="1">
            <a:spLocks noGrp="1"/>
          </p:cNvSpPr>
          <p:nvPr>
            <p:ph type="subTitle" idx="4"/>
          </p:nvPr>
        </p:nvSpPr>
        <p:spPr>
          <a:xfrm>
            <a:off x="986210" y="2531141"/>
            <a:ext cx="3094200" cy="477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Anton"/>
              <a:buNone/>
              <a:defRPr sz="2400" b="1">
                <a:solidFill>
                  <a:schemeClr val="dk1"/>
                </a:solidFill>
                <a:latin typeface="Poppins"/>
                <a:ea typeface="Poppins"/>
                <a:cs typeface="Poppins"/>
                <a:sym typeface="Poppins"/>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760" name="Google Shape;1760;p28"/>
          <p:cNvSpPr txBox="1">
            <a:spLocks noGrp="1"/>
          </p:cNvSpPr>
          <p:nvPr>
            <p:ph type="subTitle" idx="5"/>
          </p:nvPr>
        </p:nvSpPr>
        <p:spPr>
          <a:xfrm>
            <a:off x="986210" y="1385300"/>
            <a:ext cx="3094200" cy="477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Anton"/>
              <a:buNone/>
              <a:defRPr sz="2400" b="1">
                <a:solidFill>
                  <a:schemeClr val="dk1"/>
                </a:solidFill>
                <a:latin typeface="Poppins"/>
                <a:ea typeface="Poppins"/>
                <a:cs typeface="Poppins"/>
                <a:sym typeface="Poppins"/>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761" name="Google Shape;1761;p28"/>
          <p:cNvSpPr txBox="1">
            <a:spLocks noGrp="1"/>
          </p:cNvSpPr>
          <p:nvPr>
            <p:ph type="subTitle" idx="6"/>
          </p:nvPr>
        </p:nvSpPr>
        <p:spPr>
          <a:xfrm>
            <a:off x="986229" y="3676982"/>
            <a:ext cx="3094200" cy="477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Anton"/>
              <a:buNone/>
              <a:defRPr sz="2400" b="1">
                <a:solidFill>
                  <a:schemeClr val="dk1"/>
                </a:solidFill>
                <a:latin typeface="Poppins"/>
                <a:ea typeface="Poppins"/>
                <a:cs typeface="Poppins"/>
                <a:sym typeface="Poppins"/>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762" name="Google Shape;1762;p28"/>
          <p:cNvSpPr>
            <a:spLocks noGrp="1"/>
          </p:cNvSpPr>
          <p:nvPr>
            <p:ph type="pic" idx="7"/>
          </p:nvPr>
        </p:nvSpPr>
        <p:spPr>
          <a:xfrm>
            <a:off x="5532700" y="1293300"/>
            <a:ext cx="2579100" cy="3169800"/>
          </a:xfrm>
          <a:prstGeom prst="rect">
            <a:avLst/>
          </a:prstGeom>
          <a:noFill/>
          <a:ln w="19050" cap="flat" cmpd="sng">
            <a:solidFill>
              <a:schemeClr val="accent5"/>
            </a:solidFill>
            <a:prstDash val="solid"/>
            <a:round/>
            <a:headEnd type="none" w="sm" len="sm"/>
            <a:tailEnd type="none" w="sm" len="sm"/>
          </a:ln>
          <a:effectLst>
            <a:outerShdw blurRad="57150" dist="19050" dir="5400000" algn="bl" rotWithShape="0">
              <a:srgbClr val="000000">
                <a:alpha val="50000"/>
              </a:srgbClr>
            </a:outerShdw>
          </a:effectLst>
        </p:spPr>
      </p:sp>
      <p:grpSp>
        <p:nvGrpSpPr>
          <p:cNvPr id="1763" name="Google Shape;1763;p28"/>
          <p:cNvGrpSpPr/>
          <p:nvPr/>
        </p:nvGrpSpPr>
        <p:grpSpPr>
          <a:xfrm>
            <a:off x="8565764" y="2067650"/>
            <a:ext cx="925310" cy="943383"/>
            <a:chOff x="595389" y="1761100"/>
            <a:chExt cx="925310" cy="943383"/>
          </a:xfrm>
        </p:grpSpPr>
        <p:cxnSp>
          <p:nvCxnSpPr>
            <p:cNvPr id="1764" name="Google Shape;1764;p28"/>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765" name="Google Shape;1765;p28"/>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766" name="Google Shape;1766;p28"/>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four columns">
  <p:cSld name="CUSTOM_10_1">
    <p:spTree>
      <p:nvGrpSpPr>
        <p:cNvPr id="1" name="Shape 1767"/>
        <p:cNvGrpSpPr/>
        <p:nvPr/>
      </p:nvGrpSpPr>
      <p:grpSpPr>
        <a:xfrm>
          <a:off x="0" y="0"/>
          <a:ext cx="0" cy="0"/>
          <a:chOff x="0" y="0"/>
          <a:chExt cx="0" cy="0"/>
        </a:xfrm>
      </p:grpSpPr>
      <p:pic>
        <p:nvPicPr>
          <p:cNvPr id="1768" name="Google Shape;1768;p29"/>
          <p:cNvPicPr preferRelativeResize="0"/>
          <p:nvPr/>
        </p:nvPicPr>
        <p:blipFill>
          <a:blip r:embed="rId2">
            <a:alphaModFix/>
          </a:blip>
          <a:stretch>
            <a:fillRect/>
          </a:stretch>
        </p:blipFill>
        <p:spPr>
          <a:xfrm rot="-5400000">
            <a:off x="1993300" y="-1993300"/>
            <a:ext cx="5152625" cy="9139226"/>
          </a:xfrm>
          <a:prstGeom prst="rect">
            <a:avLst/>
          </a:prstGeom>
          <a:noFill/>
          <a:ln>
            <a:noFill/>
          </a:ln>
        </p:spPr>
      </p:pic>
      <p:sp>
        <p:nvSpPr>
          <p:cNvPr id="1769" name="Google Shape;1769;p29"/>
          <p:cNvSpPr/>
          <p:nvPr/>
        </p:nvSpPr>
        <p:spPr>
          <a:xfrm>
            <a:off x="0" y="0"/>
            <a:ext cx="1339800" cy="5143500"/>
          </a:xfrm>
          <a:prstGeom prst="rect">
            <a:avLst/>
          </a:pr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0" name="Google Shape;1770;p29"/>
          <p:cNvGrpSpPr/>
          <p:nvPr/>
        </p:nvGrpSpPr>
        <p:grpSpPr>
          <a:xfrm>
            <a:off x="8632895" y="1741563"/>
            <a:ext cx="1656312" cy="1660374"/>
            <a:chOff x="2929375" y="236175"/>
            <a:chExt cx="805325" cy="807300"/>
          </a:xfrm>
        </p:grpSpPr>
        <p:sp>
          <p:nvSpPr>
            <p:cNvPr id="1771" name="Google Shape;1771;p29"/>
            <p:cNvSpPr/>
            <p:nvPr/>
          </p:nvSpPr>
          <p:spPr>
            <a:xfrm>
              <a:off x="2986025" y="241975"/>
              <a:ext cx="280400" cy="191800"/>
            </a:xfrm>
            <a:custGeom>
              <a:avLst/>
              <a:gdLst/>
              <a:ahLst/>
              <a:cxnLst/>
              <a:rect l="l" t="t" r="r" b="b"/>
              <a:pathLst>
                <a:path w="11216" h="7672" extrusionOk="0">
                  <a:moveTo>
                    <a:pt x="11216" y="1"/>
                  </a:moveTo>
                  <a:cubicBezTo>
                    <a:pt x="10964" y="1"/>
                    <a:pt x="10809" y="98"/>
                    <a:pt x="10577" y="98"/>
                  </a:cubicBezTo>
                  <a:lnTo>
                    <a:pt x="310" y="7110"/>
                  </a:lnTo>
                  <a:cubicBezTo>
                    <a:pt x="233" y="7265"/>
                    <a:pt x="155" y="7439"/>
                    <a:pt x="0" y="7672"/>
                  </a:cubicBezTo>
                  <a:lnTo>
                    <a:pt x="112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29"/>
            <p:cNvSpPr/>
            <p:nvPr/>
          </p:nvSpPr>
          <p:spPr>
            <a:xfrm>
              <a:off x="2951650" y="236175"/>
              <a:ext cx="395650" cy="270250"/>
            </a:xfrm>
            <a:custGeom>
              <a:avLst/>
              <a:gdLst/>
              <a:ahLst/>
              <a:cxnLst/>
              <a:rect l="l" t="t" r="r" b="b"/>
              <a:pathLst>
                <a:path w="15826" h="10810" extrusionOk="0">
                  <a:moveTo>
                    <a:pt x="15341" y="1"/>
                  </a:moveTo>
                  <a:lnTo>
                    <a:pt x="155" y="10402"/>
                  </a:lnTo>
                  <a:cubicBezTo>
                    <a:pt x="155" y="10499"/>
                    <a:pt x="78" y="10654"/>
                    <a:pt x="0" y="10809"/>
                  </a:cubicBezTo>
                  <a:lnTo>
                    <a:pt x="158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29"/>
            <p:cNvSpPr/>
            <p:nvPr/>
          </p:nvSpPr>
          <p:spPr>
            <a:xfrm>
              <a:off x="2935650" y="241975"/>
              <a:ext cx="472175" cy="324975"/>
            </a:xfrm>
            <a:custGeom>
              <a:avLst/>
              <a:gdLst/>
              <a:ahLst/>
              <a:cxnLst/>
              <a:rect l="l" t="t" r="r" b="b"/>
              <a:pathLst>
                <a:path w="18887" h="12999" extrusionOk="0">
                  <a:moveTo>
                    <a:pt x="18558" y="1"/>
                  </a:moveTo>
                  <a:lnTo>
                    <a:pt x="78" y="12689"/>
                  </a:lnTo>
                  <a:cubicBezTo>
                    <a:pt x="78" y="12766"/>
                    <a:pt x="78" y="12844"/>
                    <a:pt x="1" y="12999"/>
                  </a:cubicBezTo>
                  <a:lnTo>
                    <a:pt x="18887" y="98"/>
                  </a:lnTo>
                  <a:cubicBezTo>
                    <a:pt x="18790" y="1"/>
                    <a:pt x="18713" y="1"/>
                    <a:pt x="185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29"/>
            <p:cNvSpPr/>
            <p:nvPr/>
          </p:nvSpPr>
          <p:spPr>
            <a:xfrm>
              <a:off x="2929375" y="254100"/>
              <a:ext cx="530750" cy="367575"/>
            </a:xfrm>
            <a:custGeom>
              <a:avLst/>
              <a:gdLst/>
              <a:ahLst/>
              <a:cxnLst/>
              <a:rect l="l" t="t" r="r" b="b"/>
              <a:pathLst>
                <a:path w="21230" h="14703" extrusionOk="0">
                  <a:moveTo>
                    <a:pt x="20978" y="0"/>
                  </a:moveTo>
                  <a:lnTo>
                    <a:pt x="77" y="14373"/>
                  </a:lnTo>
                  <a:cubicBezTo>
                    <a:pt x="77" y="14451"/>
                    <a:pt x="0" y="14528"/>
                    <a:pt x="0" y="14702"/>
                  </a:cubicBezTo>
                  <a:lnTo>
                    <a:pt x="21230" y="97"/>
                  </a:lnTo>
                  <a:cubicBezTo>
                    <a:pt x="21152" y="97"/>
                    <a:pt x="21075" y="97"/>
                    <a:pt x="209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29"/>
            <p:cNvSpPr/>
            <p:nvPr/>
          </p:nvSpPr>
          <p:spPr>
            <a:xfrm>
              <a:off x="2929375" y="272500"/>
              <a:ext cx="577250" cy="397600"/>
            </a:xfrm>
            <a:custGeom>
              <a:avLst/>
              <a:gdLst/>
              <a:ahLst/>
              <a:cxnLst/>
              <a:rect l="l" t="t" r="r" b="b"/>
              <a:pathLst>
                <a:path w="23090" h="15904" extrusionOk="0">
                  <a:moveTo>
                    <a:pt x="22838" y="0"/>
                  </a:moveTo>
                  <a:lnTo>
                    <a:pt x="0" y="15574"/>
                  </a:lnTo>
                  <a:cubicBezTo>
                    <a:pt x="77" y="15729"/>
                    <a:pt x="77" y="15826"/>
                    <a:pt x="77" y="15903"/>
                  </a:cubicBezTo>
                  <a:lnTo>
                    <a:pt x="23089" y="155"/>
                  </a:lnTo>
                  <a:cubicBezTo>
                    <a:pt x="23012" y="78"/>
                    <a:pt x="22915" y="78"/>
                    <a:pt x="228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29"/>
            <p:cNvSpPr/>
            <p:nvPr/>
          </p:nvSpPr>
          <p:spPr>
            <a:xfrm>
              <a:off x="2935650" y="294775"/>
              <a:ext cx="611175" cy="421825"/>
            </a:xfrm>
            <a:custGeom>
              <a:avLst/>
              <a:gdLst/>
              <a:ahLst/>
              <a:cxnLst/>
              <a:rect l="l" t="t" r="r" b="b"/>
              <a:pathLst>
                <a:path w="24447" h="16873" extrusionOk="0">
                  <a:moveTo>
                    <a:pt x="24214" y="0"/>
                  </a:moveTo>
                  <a:lnTo>
                    <a:pt x="1" y="16543"/>
                  </a:lnTo>
                  <a:cubicBezTo>
                    <a:pt x="1" y="16620"/>
                    <a:pt x="1" y="16698"/>
                    <a:pt x="78" y="16872"/>
                  </a:cubicBezTo>
                  <a:lnTo>
                    <a:pt x="24446" y="155"/>
                  </a:lnTo>
                  <a:cubicBezTo>
                    <a:pt x="24369" y="78"/>
                    <a:pt x="24291" y="0"/>
                    <a:pt x="242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29"/>
            <p:cNvSpPr/>
            <p:nvPr/>
          </p:nvSpPr>
          <p:spPr>
            <a:xfrm>
              <a:off x="2945350" y="318975"/>
              <a:ext cx="637775" cy="439750"/>
            </a:xfrm>
            <a:custGeom>
              <a:avLst/>
              <a:gdLst/>
              <a:ahLst/>
              <a:cxnLst/>
              <a:rect l="l" t="t" r="r" b="b"/>
              <a:pathLst>
                <a:path w="25511" h="17590" extrusionOk="0">
                  <a:moveTo>
                    <a:pt x="25279" y="1"/>
                  </a:moveTo>
                  <a:lnTo>
                    <a:pt x="0" y="17357"/>
                  </a:lnTo>
                  <a:cubicBezTo>
                    <a:pt x="0" y="17434"/>
                    <a:pt x="97" y="17512"/>
                    <a:pt x="97" y="17589"/>
                  </a:cubicBezTo>
                  <a:lnTo>
                    <a:pt x="25511" y="156"/>
                  </a:lnTo>
                  <a:cubicBezTo>
                    <a:pt x="25434" y="78"/>
                    <a:pt x="25356" y="78"/>
                    <a:pt x="252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29"/>
            <p:cNvSpPr/>
            <p:nvPr/>
          </p:nvSpPr>
          <p:spPr>
            <a:xfrm>
              <a:off x="2959875" y="347075"/>
              <a:ext cx="655700" cy="449900"/>
            </a:xfrm>
            <a:custGeom>
              <a:avLst/>
              <a:gdLst/>
              <a:ahLst/>
              <a:cxnLst/>
              <a:rect l="l" t="t" r="r" b="b"/>
              <a:pathLst>
                <a:path w="26228" h="17996" extrusionOk="0">
                  <a:moveTo>
                    <a:pt x="25976" y="0"/>
                  </a:moveTo>
                  <a:lnTo>
                    <a:pt x="0" y="17763"/>
                  </a:lnTo>
                  <a:cubicBezTo>
                    <a:pt x="0" y="17841"/>
                    <a:pt x="78" y="17918"/>
                    <a:pt x="78" y="17996"/>
                  </a:cubicBezTo>
                  <a:lnTo>
                    <a:pt x="26228" y="155"/>
                  </a:lnTo>
                  <a:cubicBezTo>
                    <a:pt x="26150" y="78"/>
                    <a:pt x="26053" y="0"/>
                    <a:pt x="259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29"/>
            <p:cNvSpPr/>
            <p:nvPr/>
          </p:nvSpPr>
          <p:spPr>
            <a:xfrm>
              <a:off x="2977800" y="377575"/>
              <a:ext cx="663925" cy="457650"/>
            </a:xfrm>
            <a:custGeom>
              <a:avLst/>
              <a:gdLst/>
              <a:ahLst/>
              <a:cxnLst/>
              <a:rect l="l" t="t" r="r" b="b"/>
              <a:pathLst>
                <a:path w="26557" h="18306" extrusionOk="0">
                  <a:moveTo>
                    <a:pt x="26402" y="1"/>
                  </a:moveTo>
                  <a:lnTo>
                    <a:pt x="0" y="18073"/>
                  </a:lnTo>
                  <a:cubicBezTo>
                    <a:pt x="0" y="18151"/>
                    <a:pt x="78" y="18228"/>
                    <a:pt x="78" y="18306"/>
                  </a:cubicBezTo>
                  <a:lnTo>
                    <a:pt x="26557" y="156"/>
                  </a:lnTo>
                  <a:cubicBezTo>
                    <a:pt x="26557" y="78"/>
                    <a:pt x="26479" y="1"/>
                    <a:pt x="264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29"/>
            <p:cNvSpPr/>
            <p:nvPr/>
          </p:nvSpPr>
          <p:spPr>
            <a:xfrm>
              <a:off x="2998125" y="409550"/>
              <a:ext cx="669750" cy="460075"/>
            </a:xfrm>
            <a:custGeom>
              <a:avLst/>
              <a:gdLst/>
              <a:ahLst/>
              <a:cxnLst/>
              <a:rect l="l" t="t" r="r" b="b"/>
              <a:pathLst>
                <a:path w="26790" h="18403" extrusionOk="0">
                  <a:moveTo>
                    <a:pt x="26635" y="0"/>
                  </a:moveTo>
                  <a:lnTo>
                    <a:pt x="1" y="18170"/>
                  </a:lnTo>
                  <a:cubicBezTo>
                    <a:pt x="78" y="18247"/>
                    <a:pt x="78" y="18247"/>
                    <a:pt x="78" y="18325"/>
                  </a:cubicBezTo>
                  <a:lnTo>
                    <a:pt x="156" y="18402"/>
                  </a:lnTo>
                  <a:lnTo>
                    <a:pt x="26790" y="174"/>
                  </a:lnTo>
                  <a:cubicBezTo>
                    <a:pt x="26712" y="174"/>
                    <a:pt x="26712" y="78"/>
                    <a:pt x="26712" y="78"/>
                  </a:cubicBezTo>
                  <a:lnTo>
                    <a:pt x="2663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29"/>
            <p:cNvSpPr/>
            <p:nvPr/>
          </p:nvSpPr>
          <p:spPr>
            <a:xfrm>
              <a:off x="3022350" y="443925"/>
              <a:ext cx="665875" cy="458125"/>
            </a:xfrm>
            <a:custGeom>
              <a:avLst/>
              <a:gdLst/>
              <a:ahLst/>
              <a:cxnLst/>
              <a:rect l="l" t="t" r="r" b="b"/>
              <a:pathLst>
                <a:path w="26635" h="18325" extrusionOk="0">
                  <a:moveTo>
                    <a:pt x="26557" y="0"/>
                  </a:moveTo>
                  <a:lnTo>
                    <a:pt x="0" y="18170"/>
                  </a:lnTo>
                  <a:cubicBezTo>
                    <a:pt x="78" y="18247"/>
                    <a:pt x="155" y="18247"/>
                    <a:pt x="155" y="18325"/>
                  </a:cubicBezTo>
                  <a:lnTo>
                    <a:pt x="26634" y="252"/>
                  </a:lnTo>
                  <a:cubicBezTo>
                    <a:pt x="26634" y="155"/>
                    <a:pt x="26557" y="78"/>
                    <a:pt x="265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29"/>
            <p:cNvSpPr/>
            <p:nvPr/>
          </p:nvSpPr>
          <p:spPr>
            <a:xfrm>
              <a:off x="3050425" y="480250"/>
              <a:ext cx="655725" cy="451825"/>
            </a:xfrm>
            <a:custGeom>
              <a:avLst/>
              <a:gdLst/>
              <a:ahLst/>
              <a:cxnLst/>
              <a:rect l="l" t="t" r="r" b="b"/>
              <a:pathLst>
                <a:path w="26229" h="18073" extrusionOk="0">
                  <a:moveTo>
                    <a:pt x="26151" y="0"/>
                  </a:moveTo>
                  <a:lnTo>
                    <a:pt x="1" y="17918"/>
                  </a:lnTo>
                  <a:cubicBezTo>
                    <a:pt x="78" y="17995"/>
                    <a:pt x="156" y="17995"/>
                    <a:pt x="252" y="18073"/>
                  </a:cubicBezTo>
                  <a:lnTo>
                    <a:pt x="26228" y="252"/>
                  </a:lnTo>
                  <a:cubicBezTo>
                    <a:pt x="26228" y="155"/>
                    <a:pt x="26151" y="78"/>
                    <a:pt x="261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29"/>
            <p:cNvSpPr/>
            <p:nvPr/>
          </p:nvSpPr>
          <p:spPr>
            <a:xfrm>
              <a:off x="3082875" y="520425"/>
              <a:ext cx="637300" cy="440225"/>
            </a:xfrm>
            <a:custGeom>
              <a:avLst/>
              <a:gdLst/>
              <a:ahLst/>
              <a:cxnLst/>
              <a:rect l="l" t="t" r="r" b="b"/>
              <a:pathLst>
                <a:path w="25492" h="17609" extrusionOk="0">
                  <a:moveTo>
                    <a:pt x="25414" y="1"/>
                  </a:moveTo>
                  <a:lnTo>
                    <a:pt x="0" y="17434"/>
                  </a:lnTo>
                  <a:cubicBezTo>
                    <a:pt x="78" y="17434"/>
                    <a:pt x="155" y="17531"/>
                    <a:pt x="233" y="17609"/>
                  </a:cubicBezTo>
                  <a:lnTo>
                    <a:pt x="25492" y="253"/>
                  </a:lnTo>
                  <a:cubicBezTo>
                    <a:pt x="25492" y="175"/>
                    <a:pt x="25414" y="98"/>
                    <a:pt x="254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29"/>
            <p:cNvSpPr/>
            <p:nvPr/>
          </p:nvSpPr>
          <p:spPr>
            <a:xfrm>
              <a:off x="3119200" y="563050"/>
              <a:ext cx="611150" cy="421825"/>
            </a:xfrm>
            <a:custGeom>
              <a:avLst/>
              <a:gdLst/>
              <a:ahLst/>
              <a:cxnLst/>
              <a:rect l="l" t="t" r="r" b="b"/>
              <a:pathLst>
                <a:path w="24446" h="16873" extrusionOk="0">
                  <a:moveTo>
                    <a:pt x="24368" y="1"/>
                  </a:moveTo>
                  <a:lnTo>
                    <a:pt x="0" y="16698"/>
                  </a:lnTo>
                  <a:cubicBezTo>
                    <a:pt x="78" y="16795"/>
                    <a:pt x="155" y="16795"/>
                    <a:pt x="233" y="16872"/>
                  </a:cubicBezTo>
                  <a:lnTo>
                    <a:pt x="24446" y="233"/>
                  </a:lnTo>
                  <a:cubicBezTo>
                    <a:pt x="24446" y="156"/>
                    <a:pt x="24368" y="78"/>
                    <a:pt x="243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29"/>
            <p:cNvSpPr/>
            <p:nvPr/>
          </p:nvSpPr>
          <p:spPr>
            <a:xfrm>
              <a:off x="3159375" y="609550"/>
              <a:ext cx="575325" cy="397600"/>
            </a:xfrm>
            <a:custGeom>
              <a:avLst/>
              <a:gdLst/>
              <a:ahLst/>
              <a:cxnLst/>
              <a:rect l="l" t="t" r="r" b="b"/>
              <a:pathLst>
                <a:path w="23013" h="15904" extrusionOk="0">
                  <a:moveTo>
                    <a:pt x="23013" y="0"/>
                  </a:moveTo>
                  <a:lnTo>
                    <a:pt x="1" y="15729"/>
                  </a:lnTo>
                  <a:cubicBezTo>
                    <a:pt x="78" y="15806"/>
                    <a:pt x="156" y="15806"/>
                    <a:pt x="253" y="15903"/>
                  </a:cubicBezTo>
                  <a:lnTo>
                    <a:pt x="23013" y="233"/>
                  </a:lnTo>
                  <a:lnTo>
                    <a:pt x="230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29"/>
            <p:cNvSpPr/>
            <p:nvPr/>
          </p:nvSpPr>
          <p:spPr>
            <a:xfrm>
              <a:off x="3203925" y="657975"/>
              <a:ext cx="530775" cy="365150"/>
            </a:xfrm>
            <a:custGeom>
              <a:avLst/>
              <a:gdLst/>
              <a:ahLst/>
              <a:cxnLst/>
              <a:rect l="l" t="t" r="r" b="b"/>
              <a:pathLst>
                <a:path w="21231" h="14606" extrusionOk="0">
                  <a:moveTo>
                    <a:pt x="21231" y="0"/>
                  </a:moveTo>
                  <a:lnTo>
                    <a:pt x="1" y="14528"/>
                  </a:lnTo>
                  <a:cubicBezTo>
                    <a:pt x="156" y="14606"/>
                    <a:pt x="233" y="14606"/>
                    <a:pt x="311" y="14606"/>
                  </a:cubicBezTo>
                  <a:lnTo>
                    <a:pt x="21231" y="310"/>
                  </a:lnTo>
                  <a:lnTo>
                    <a:pt x="212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29"/>
            <p:cNvSpPr/>
            <p:nvPr/>
          </p:nvSpPr>
          <p:spPr>
            <a:xfrm>
              <a:off x="3256225" y="712200"/>
              <a:ext cx="472200" cy="324975"/>
            </a:xfrm>
            <a:custGeom>
              <a:avLst/>
              <a:gdLst/>
              <a:ahLst/>
              <a:cxnLst/>
              <a:rect l="l" t="t" r="r" b="b"/>
              <a:pathLst>
                <a:path w="18888" h="12999" extrusionOk="0">
                  <a:moveTo>
                    <a:pt x="18887" y="1"/>
                  </a:moveTo>
                  <a:lnTo>
                    <a:pt x="1" y="12921"/>
                  </a:lnTo>
                  <a:cubicBezTo>
                    <a:pt x="156" y="12921"/>
                    <a:pt x="253" y="12998"/>
                    <a:pt x="408" y="12998"/>
                  </a:cubicBezTo>
                  <a:lnTo>
                    <a:pt x="18887" y="330"/>
                  </a:lnTo>
                  <a:lnTo>
                    <a:pt x="1888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29"/>
            <p:cNvSpPr/>
            <p:nvPr/>
          </p:nvSpPr>
          <p:spPr>
            <a:xfrm>
              <a:off x="3318700" y="772750"/>
              <a:ext cx="393725" cy="270725"/>
            </a:xfrm>
            <a:custGeom>
              <a:avLst/>
              <a:gdLst/>
              <a:ahLst/>
              <a:cxnLst/>
              <a:rect l="l" t="t" r="r" b="b"/>
              <a:pathLst>
                <a:path w="15749" h="10829" extrusionOk="0">
                  <a:moveTo>
                    <a:pt x="15749" y="0"/>
                  </a:moveTo>
                  <a:lnTo>
                    <a:pt x="1" y="10828"/>
                  </a:lnTo>
                  <a:lnTo>
                    <a:pt x="485" y="10828"/>
                  </a:lnTo>
                  <a:lnTo>
                    <a:pt x="15671" y="407"/>
                  </a:lnTo>
                  <a:cubicBezTo>
                    <a:pt x="15671" y="252"/>
                    <a:pt x="15749" y="174"/>
                    <a:pt x="157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29"/>
            <p:cNvSpPr/>
            <p:nvPr/>
          </p:nvSpPr>
          <p:spPr>
            <a:xfrm>
              <a:off x="3399575" y="845375"/>
              <a:ext cx="280425" cy="191800"/>
            </a:xfrm>
            <a:custGeom>
              <a:avLst/>
              <a:gdLst/>
              <a:ahLst/>
              <a:cxnLst/>
              <a:rect l="l" t="t" r="r" b="b"/>
              <a:pathLst>
                <a:path w="11217" h="7672" extrusionOk="0">
                  <a:moveTo>
                    <a:pt x="11216" y="1"/>
                  </a:moveTo>
                  <a:lnTo>
                    <a:pt x="1" y="7671"/>
                  </a:lnTo>
                  <a:cubicBezTo>
                    <a:pt x="233" y="7594"/>
                    <a:pt x="407" y="7594"/>
                    <a:pt x="562" y="7594"/>
                  </a:cubicBezTo>
                  <a:lnTo>
                    <a:pt x="10887" y="485"/>
                  </a:lnTo>
                  <a:cubicBezTo>
                    <a:pt x="10984" y="330"/>
                    <a:pt x="11061" y="175"/>
                    <a:pt x="11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0" name="Google Shape;1790;p29"/>
          <p:cNvGrpSpPr/>
          <p:nvPr/>
        </p:nvGrpSpPr>
        <p:grpSpPr>
          <a:xfrm>
            <a:off x="4302975" y="4715075"/>
            <a:ext cx="538025" cy="157800"/>
            <a:chOff x="2575325" y="1348650"/>
            <a:chExt cx="538025" cy="157800"/>
          </a:xfrm>
        </p:grpSpPr>
        <p:sp>
          <p:nvSpPr>
            <p:cNvPr id="1791" name="Google Shape;1791;p29"/>
            <p:cNvSpPr/>
            <p:nvPr/>
          </p:nvSpPr>
          <p:spPr>
            <a:xfrm>
              <a:off x="2575325"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29"/>
            <p:cNvSpPr/>
            <p:nvPr/>
          </p:nvSpPr>
          <p:spPr>
            <a:xfrm>
              <a:off x="2765438"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29"/>
            <p:cNvSpPr/>
            <p:nvPr/>
          </p:nvSpPr>
          <p:spPr>
            <a:xfrm>
              <a:off x="2955550"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4" name="Google Shape;1794;p29"/>
          <p:cNvGrpSpPr/>
          <p:nvPr/>
        </p:nvGrpSpPr>
        <p:grpSpPr>
          <a:xfrm>
            <a:off x="-253511" y="68312"/>
            <a:ext cx="925310" cy="943383"/>
            <a:chOff x="595389" y="1761100"/>
            <a:chExt cx="925310" cy="943383"/>
          </a:xfrm>
        </p:grpSpPr>
        <p:cxnSp>
          <p:nvCxnSpPr>
            <p:cNvPr id="1795" name="Google Shape;1795;p29"/>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796" name="Google Shape;1796;p29"/>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797" name="Google Shape;1797;p29"/>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grpSp>
        <p:nvGrpSpPr>
          <p:cNvPr id="1798" name="Google Shape;1798;p29"/>
          <p:cNvGrpSpPr/>
          <p:nvPr/>
        </p:nvGrpSpPr>
        <p:grpSpPr>
          <a:xfrm>
            <a:off x="8580189" y="4463100"/>
            <a:ext cx="925310" cy="943383"/>
            <a:chOff x="595389" y="1761100"/>
            <a:chExt cx="925310" cy="943383"/>
          </a:xfrm>
        </p:grpSpPr>
        <p:cxnSp>
          <p:nvCxnSpPr>
            <p:cNvPr id="1799" name="Google Shape;1799;p29"/>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800" name="Google Shape;1800;p29"/>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801" name="Google Shape;1801;p29"/>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grpSp>
        <p:nvGrpSpPr>
          <p:cNvPr id="1802" name="Google Shape;1802;p29"/>
          <p:cNvGrpSpPr/>
          <p:nvPr/>
        </p:nvGrpSpPr>
        <p:grpSpPr>
          <a:xfrm>
            <a:off x="6839422" y="213225"/>
            <a:ext cx="1584577" cy="196549"/>
            <a:chOff x="750197" y="155825"/>
            <a:chExt cx="1584577" cy="196549"/>
          </a:xfrm>
        </p:grpSpPr>
        <p:sp>
          <p:nvSpPr>
            <p:cNvPr id="1803" name="Google Shape;1803;p29"/>
            <p:cNvSpPr/>
            <p:nvPr/>
          </p:nvSpPr>
          <p:spPr>
            <a:xfrm rot="-5400000">
              <a:off x="20937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29"/>
            <p:cNvSpPr/>
            <p:nvPr/>
          </p:nvSpPr>
          <p:spPr>
            <a:xfrm rot="-5400000">
              <a:off x="1915294" y="299855"/>
              <a:ext cx="52930" cy="52107"/>
            </a:xfrm>
            <a:custGeom>
              <a:avLst/>
              <a:gdLst/>
              <a:ahLst/>
              <a:cxnLst/>
              <a:rect l="l" t="t" r="r" b="b"/>
              <a:pathLst>
                <a:path w="1221" h="1202" extrusionOk="0">
                  <a:moveTo>
                    <a:pt x="659" y="1"/>
                  </a:moveTo>
                  <a:cubicBezTo>
                    <a:pt x="252" y="1"/>
                    <a:pt x="0" y="233"/>
                    <a:pt x="0" y="563"/>
                  </a:cubicBezTo>
                  <a:cubicBezTo>
                    <a:pt x="0" y="969"/>
                    <a:pt x="252" y="1202"/>
                    <a:pt x="659" y="1202"/>
                  </a:cubicBezTo>
                  <a:cubicBezTo>
                    <a:pt x="969" y="1202"/>
                    <a:pt x="1221" y="969"/>
                    <a:pt x="1221" y="563"/>
                  </a:cubicBezTo>
                  <a:cubicBezTo>
                    <a:pt x="1221" y="233"/>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29"/>
            <p:cNvSpPr/>
            <p:nvPr/>
          </p:nvSpPr>
          <p:spPr>
            <a:xfrm rot="-5400000">
              <a:off x="1735196" y="297753"/>
              <a:ext cx="52930" cy="56312"/>
            </a:xfrm>
            <a:custGeom>
              <a:avLst/>
              <a:gdLst/>
              <a:ahLst/>
              <a:cxnLst/>
              <a:rect l="l" t="t" r="r" b="b"/>
              <a:pathLst>
                <a:path w="1221" h="1299" extrusionOk="0">
                  <a:moveTo>
                    <a:pt x="659" y="0"/>
                  </a:moveTo>
                  <a:cubicBezTo>
                    <a:pt x="252" y="0"/>
                    <a:pt x="0" y="330"/>
                    <a:pt x="0" y="640"/>
                  </a:cubicBezTo>
                  <a:cubicBezTo>
                    <a:pt x="0" y="969"/>
                    <a:pt x="252" y="1298"/>
                    <a:pt x="659" y="1298"/>
                  </a:cubicBezTo>
                  <a:cubicBezTo>
                    <a:pt x="969" y="1298"/>
                    <a:pt x="1221" y="969"/>
                    <a:pt x="1221" y="640"/>
                  </a:cubicBezTo>
                  <a:cubicBezTo>
                    <a:pt x="1221" y="330"/>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29"/>
            <p:cNvSpPr/>
            <p:nvPr/>
          </p:nvSpPr>
          <p:spPr>
            <a:xfrm rot="-5400000">
              <a:off x="1556334" y="297753"/>
              <a:ext cx="52930" cy="56312"/>
            </a:xfrm>
            <a:custGeom>
              <a:avLst/>
              <a:gdLst/>
              <a:ahLst/>
              <a:cxnLst/>
              <a:rect l="l" t="t" r="r" b="b"/>
              <a:pathLst>
                <a:path w="1221" h="1299" extrusionOk="0">
                  <a:moveTo>
                    <a:pt x="659" y="0"/>
                  </a:moveTo>
                  <a:cubicBezTo>
                    <a:pt x="252" y="0"/>
                    <a:pt x="0" y="330"/>
                    <a:pt x="0" y="659"/>
                  </a:cubicBezTo>
                  <a:cubicBezTo>
                    <a:pt x="0" y="969"/>
                    <a:pt x="252" y="1298"/>
                    <a:pt x="659" y="1298"/>
                  </a:cubicBezTo>
                  <a:cubicBezTo>
                    <a:pt x="969" y="1298"/>
                    <a:pt x="1221" y="969"/>
                    <a:pt x="1221" y="659"/>
                  </a:cubicBezTo>
                  <a:cubicBezTo>
                    <a:pt x="1221" y="330"/>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29"/>
            <p:cNvSpPr/>
            <p:nvPr/>
          </p:nvSpPr>
          <p:spPr>
            <a:xfrm rot="-5400000">
              <a:off x="1378296" y="297753"/>
              <a:ext cx="52930" cy="56312"/>
            </a:xfrm>
            <a:custGeom>
              <a:avLst/>
              <a:gdLst/>
              <a:ahLst/>
              <a:cxnLst/>
              <a:rect l="l" t="t" r="r" b="b"/>
              <a:pathLst>
                <a:path w="1221" h="1299" extrusionOk="0">
                  <a:moveTo>
                    <a:pt x="659" y="1"/>
                  </a:moveTo>
                  <a:cubicBezTo>
                    <a:pt x="252" y="1"/>
                    <a:pt x="0" y="330"/>
                    <a:pt x="0" y="640"/>
                  </a:cubicBezTo>
                  <a:cubicBezTo>
                    <a:pt x="0" y="969"/>
                    <a:pt x="252" y="1299"/>
                    <a:pt x="659" y="1299"/>
                  </a:cubicBezTo>
                  <a:cubicBezTo>
                    <a:pt x="969" y="1299"/>
                    <a:pt x="1221" y="969"/>
                    <a:pt x="1221" y="640"/>
                  </a:cubicBezTo>
                  <a:cubicBezTo>
                    <a:pt x="1221" y="330"/>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29"/>
            <p:cNvSpPr/>
            <p:nvPr/>
          </p:nvSpPr>
          <p:spPr>
            <a:xfrm rot="-5400000">
              <a:off x="1197765" y="299422"/>
              <a:ext cx="52930" cy="52974"/>
            </a:xfrm>
            <a:custGeom>
              <a:avLst/>
              <a:gdLst/>
              <a:ahLst/>
              <a:cxnLst/>
              <a:rect l="l" t="t" r="r" b="b"/>
              <a:pathLst>
                <a:path w="1221" h="1222" extrusionOk="0">
                  <a:moveTo>
                    <a:pt x="659" y="1"/>
                  </a:moveTo>
                  <a:cubicBezTo>
                    <a:pt x="252" y="1"/>
                    <a:pt x="0" y="253"/>
                    <a:pt x="0" y="660"/>
                  </a:cubicBezTo>
                  <a:cubicBezTo>
                    <a:pt x="0" y="970"/>
                    <a:pt x="252" y="1221"/>
                    <a:pt x="659" y="1221"/>
                  </a:cubicBezTo>
                  <a:cubicBezTo>
                    <a:pt x="969" y="1221"/>
                    <a:pt x="1221" y="970"/>
                    <a:pt x="1221" y="660"/>
                  </a:cubicBezTo>
                  <a:cubicBezTo>
                    <a:pt x="1221" y="253"/>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29"/>
            <p:cNvSpPr/>
            <p:nvPr/>
          </p:nvSpPr>
          <p:spPr>
            <a:xfrm rot="-5400000">
              <a:off x="1019336" y="299855"/>
              <a:ext cx="52930" cy="52107"/>
            </a:xfrm>
            <a:custGeom>
              <a:avLst/>
              <a:gdLst/>
              <a:ahLst/>
              <a:cxnLst/>
              <a:rect l="l" t="t" r="r" b="b"/>
              <a:pathLst>
                <a:path w="1221" h="1202" extrusionOk="0">
                  <a:moveTo>
                    <a:pt x="659" y="0"/>
                  </a:moveTo>
                  <a:cubicBezTo>
                    <a:pt x="252" y="0"/>
                    <a:pt x="0" y="233"/>
                    <a:pt x="0" y="640"/>
                  </a:cubicBezTo>
                  <a:cubicBezTo>
                    <a:pt x="0" y="969"/>
                    <a:pt x="252" y="1201"/>
                    <a:pt x="659" y="1201"/>
                  </a:cubicBezTo>
                  <a:cubicBezTo>
                    <a:pt x="969" y="1201"/>
                    <a:pt x="1221" y="969"/>
                    <a:pt x="1221" y="640"/>
                  </a:cubicBezTo>
                  <a:cubicBezTo>
                    <a:pt x="1221" y="233"/>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29"/>
            <p:cNvSpPr/>
            <p:nvPr/>
          </p:nvSpPr>
          <p:spPr>
            <a:xfrm rot="-5400000">
              <a:off x="840886" y="299443"/>
              <a:ext cx="52930" cy="52930"/>
            </a:xfrm>
            <a:custGeom>
              <a:avLst/>
              <a:gdLst/>
              <a:ahLst/>
              <a:cxnLst/>
              <a:rect l="l" t="t" r="r" b="b"/>
              <a:pathLst>
                <a:path w="1221" h="1221" extrusionOk="0">
                  <a:moveTo>
                    <a:pt x="659" y="1"/>
                  </a:moveTo>
                  <a:cubicBezTo>
                    <a:pt x="252" y="1"/>
                    <a:pt x="0" y="252"/>
                    <a:pt x="0" y="582"/>
                  </a:cubicBezTo>
                  <a:cubicBezTo>
                    <a:pt x="0" y="969"/>
                    <a:pt x="252" y="1221"/>
                    <a:pt x="659" y="1221"/>
                  </a:cubicBezTo>
                  <a:cubicBezTo>
                    <a:pt x="969" y="1221"/>
                    <a:pt x="1221" y="969"/>
                    <a:pt x="1221" y="582"/>
                  </a:cubicBezTo>
                  <a:cubicBezTo>
                    <a:pt x="1221" y="252"/>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29"/>
            <p:cNvSpPr/>
            <p:nvPr/>
          </p:nvSpPr>
          <p:spPr>
            <a:xfrm rot="-5400000">
              <a:off x="2181051" y="155825"/>
              <a:ext cx="56312" cy="56312"/>
            </a:xfrm>
            <a:custGeom>
              <a:avLst/>
              <a:gdLst/>
              <a:ahLst/>
              <a:cxnLst/>
              <a:rect l="l" t="t" r="r" b="b"/>
              <a:pathLst>
                <a:path w="1299" h="1299" extrusionOk="0">
                  <a:moveTo>
                    <a:pt x="640" y="1"/>
                  </a:moveTo>
                  <a:cubicBezTo>
                    <a:pt x="330" y="1"/>
                    <a:pt x="0" y="330"/>
                    <a:pt x="0" y="659"/>
                  </a:cubicBezTo>
                  <a:cubicBezTo>
                    <a:pt x="0" y="969"/>
                    <a:pt x="330" y="1299"/>
                    <a:pt x="640" y="1299"/>
                  </a:cubicBezTo>
                  <a:cubicBezTo>
                    <a:pt x="969" y="1299"/>
                    <a:pt x="1298" y="969"/>
                    <a:pt x="1298" y="659"/>
                  </a:cubicBezTo>
                  <a:cubicBezTo>
                    <a:pt x="1298" y="330"/>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29"/>
            <p:cNvSpPr/>
            <p:nvPr/>
          </p:nvSpPr>
          <p:spPr>
            <a:xfrm rot="-5400000">
              <a:off x="2000953"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29"/>
            <p:cNvSpPr/>
            <p:nvPr/>
          </p:nvSpPr>
          <p:spPr>
            <a:xfrm rot="-5400000">
              <a:off x="1822503" y="157515"/>
              <a:ext cx="56312" cy="52930"/>
            </a:xfrm>
            <a:custGeom>
              <a:avLst/>
              <a:gdLst/>
              <a:ahLst/>
              <a:cxnLst/>
              <a:rect l="l" t="t" r="r" b="b"/>
              <a:pathLst>
                <a:path w="1299" h="1221" extrusionOk="0">
                  <a:moveTo>
                    <a:pt x="640" y="0"/>
                  </a:moveTo>
                  <a:cubicBezTo>
                    <a:pt x="330" y="0"/>
                    <a:pt x="0" y="252"/>
                    <a:pt x="0" y="562"/>
                  </a:cubicBezTo>
                  <a:cubicBezTo>
                    <a:pt x="0" y="969"/>
                    <a:pt x="330" y="1221"/>
                    <a:pt x="640" y="1221"/>
                  </a:cubicBezTo>
                  <a:cubicBezTo>
                    <a:pt x="969" y="1221"/>
                    <a:pt x="1298" y="969"/>
                    <a:pt x="1298" y="562"/>
                  </a:cubicBezTo>
                  <a:cubicBezTo>
                    <a:pt x="1298" y="252"/>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29"/>
            <p:cNvSpPr/>
            <p:nvPr/>
          </p:nvSpPr>
          <p:spPr>
            <a:xfrm rot="-5400000">
              <a:off x="1644053" y="157927"/>
              <a:ext cx="56312" cy="52107"/>
            </a:xfrm>
            <a:custGeom>
              <a:avLst/>
              <a:gdLst/>
              <a:ahLst/>
              <a:cxnLst/>
              <a:rect l="l" t="t" r="r" b="b"/>
              <a:pathLst>
                <a:path w="1299" h="1202" extrusionOk="0">
                  <a:moveTo>
                    <a:pt x="640" y="1"/>
                  </a:moveTo>
                  <a:cubicBezTo>
                    <a:pt x="330" y="1"/>
                    <a:pt x="0" y="233"/>
                    <a:pt x="0" y="563"/>
                  </a:cubicBezTo>
                  <a:cubicBezTo>
                    <a:pt x="0" y="969"/>
                    <a:pt x="330" y="1202"/>
                    <a:pt x="640" y="1202"/>
                  </a:cubicBezTo>
                  <a:cubicBezTo>
                    <a:pt x="969" y="1202"/>
                    <a:pt x="1298" y="969"/>
                    <a:pt x="1298" y="563"/>
                  </a:cubicBezTo>
                  <a:cubicBezTo>
                    <a:pt x="1298" y="233"/>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29"/>
            <p:cNvSpPr/>
            <p:nvPr/>
          </p:nvSpPr>
          <p:spPr>
            <a:xfrm rot="-5400000">
              <a:off x="1463955" y="155825"/>
              <a:ext cx="56312" cy="56312"/>
            </a:xfrm>
            <a:custGeom>
              <a:avLst/>
              <a:gdLst/>
              <a:ahLst/>
              <a:cxnLst/>
              <a:rect l="l" t="t" r="r" b="b"/>
              <a:pathLst>
                <a:path w="1299" h="1299" extrusionOk="0">
                  <a:moveTo>
                    <a:pt x="640" y="0"/>
                  </a:moveTo>
                  <a:cubicBezTo>
                    <a:pt x="330" y="0"/>
                    <a:pt x="0" y="330"/>
                    <a:pt x="0" y="640"/>
                  </a:cubicBezTo>
                  <a:cubicBezTo>
                    <a:pt x="0" y="969"/>
                    <a:pt x="330" y="1298"/>
                    <a:pt x="640" y="1298"/>
                  </a:cubicBezTo>
                  <a:cubicBezTo>
                    <a:pt x="969" y="1298"/>
                    <a:pt x="1298" y="969"/>
                    <a:pt x="1298" y="640"/>
                  </a:cubicBezTo>
                  <a:cubicBezTo>
                    <a:pt x="1298" y="330"/>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29"/>
            <p:cNvSpPr/>
            <p:nvPr/>
          </p:nvSpPr>
          <p:spPr>
            <a:xfrm rot="-5400000">
              <a:off x="1285505" y="156237"/>
              <a:ext cx="56312" cy="55488"/>
            </a:xfrm>
            <a:custGeom>
              <a:avLst/>
              <a:gdLst/>
              <a:ahLst/>
              <a:cxnLst/>
              <a:rect l="l" t="t" r="r" b="b"/>
              <a:pathLst>
                <a:path w="1299" h="1280" extrusionOk="0">
                  <a:moveTo>
                    <a:pt x="640" y="1"/>
                  </a:moveTo>
                  <a:cubicBezTo>
                    <a:pt x="330" y="1"/>
                    <a:pt x="0" y="311"/>
                    <a:pt x="0" y="640"/>
                  </a:cubicBezTo>
                  <a:cubicBezTo>
                    <a:pt x="0" y="969"/>
                    <a:pt x="330" y="1279"/>
                    <a:pt x="640" y="1279"/>
                  </a:cubicBezTo>
                  <a:cubicBezTo>
                    <a:pt x="969" y="1279"/>
                    <a:pt x="1298" y="969"/>
                    <a:pt x="1298" y="640"/>
                  </a:cubicBezTo>
                  <a:cubicBezTo>
                    <a:pt x="1298" y="311"/>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29"/>
            <p:cNvSpPr/>
            <p:nvPr/>
          </p:nvSpPr>
          <p:spPr>
            <a:xfrm rot="-5400000">
              <a:off x="1107055" y="155825"/>
              <a:ext cx="56312" cy="56312"/>
            </a:xfrm>
            <a:custGeom>
              <a:avLst/>
              <a:gdLst/>
              <a:ahLst/>
              <a:cxnLst/>
              <a:rect l="l" t="t" r="r" b="b"/>
              <a:pathLst>
                <a:path w="1299" h="1299" extrusionOk="0">
                  <a:moveTo>
                    <a:pt x="640" y="1"/>
                  </a:moveTo>
                  <a:cubicBezTo>
                    <a:pt x="330" y="1"/>
                    <a:pt x="0" y="330"/>
                    <a:pt x="0" y="640"/>
                  </a:cubicBezTo>
                  <a:cubicBezTo>
                    <a:pt x="0" y="970"/>
                    <a:pt x="330" y="1299"/>
                    <a:pt x="640" y="1299"/>
                  </a:cubicBezTo>
                  <a:cubicBezTo>
                    <a:pt x="969" y="1299"/>
                    <a:pt x="1298" y="970"/>
                    <a:pt x="1298" y="640"/>
                  </a:cubicBezTo>
                  <a:cubicBezTo>
                    <a:pt x="1298" y="330"/>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29"/>
            <p:cNvSpPr/>
            <p:nvPr/>
          </p:nvSpPr>
          <p:spPr>
            <a:xfrm rot="-5400000">
              <a:off x="926957"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29"/>
            <p:cNvSpPr/>
            <p:nvPr/>
          </p:nvSpPr>
          <p:spPr>
            <a:xfrm rot="-5400000">
              <a:off x="748507" y="157515"/>
              <a:ext cx="56312" cy="52930"/>
            </a:xfrm>
            <a:custGeom>
              <a:avLst/>
              <a:gdLst/>
              <a:ahLst/>
              <a:cxnLst/>
              <a:rect l="l" t="t" r="r" b="b"/>
              <a:pathLst>
                <a:path w="1299" h="1221" extrusionOk="0">
                  <a:moveTo>
                    <a:pt x="640" y="1"/>
                  </a:moveTo>
                  <a:cubicBezTo>
                    <a:pt x="330" y="1"/>
                    <a:pt x="0" y="252"/>
                    <a:pt x="0" y="562"/>
                  </a:cubicBezTo>
                  <a:cubicBezTo>
                    <a:pt x="0" y="969"/>
                    <a:pt x="330" y="1221"/>
                    <a:pt x="640" y="1221"/>
                  </a:cubicBezTo>
                  <a:cubicBezTo>
                    <a:pt x="969" y="1221"/>
                    <a:pt x="1298" y="969"/>
                    <a:pt x="1298" y="562"/>
                  </a:cubicBezTo>
                  <a:cubicBezTo>
                    <a:pt x="1298" y="252"/>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29"/>
            <p:cNvSpPr/>
            <p:nvPr/>
          </p:nvSpPr>
          <p:spPr>
            <a:xfrm rot="-5400000">
              <a:off x="22818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1" name="Google Shape;1821;p29"/>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a:endParaRPr/>
          </a:p>
        </p:txBody>
      </p:sp>
      <p:sp>
        <p:nvSpPr>
          <p:cNvPr id="1822" name="Google Shape;1822;p29"/>
          <p:cNvSpPr txBox="1">
            <a:spLocks noGrp="1"/>
          </p:cNvSpPr>
          <p:nvPr>
            <p:ph type="subTitle" idx="1"/>
          </p:nvPr>
        </p:nvSpPr>
        <p:spPr>
          <a:xfrm>
            <a:off x="3778749" y="1963799"/>
            <a:ext cx="2231400" cy="5559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823" name="Google Shape;1823;p29"/>
          <p:cNvSpPr txBox="1">
            <a:spLocks noGrp="1"/>
          </p:cNvSpPr>
          <p:nvPr>
            <p:ph type="subTitle" idx="2"/>
          </p:nvPr>
        </p:nvSpPr>
        <p:spPr>
          <a:xfrm>
            <a:off x="6192753" y="1963799"/>
            <a:ext cx="2231400" cy="5559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824" name="Google Shape;1824;p29"/>
          <p:cNvSpPr txBox="1">
            <a:spLocks noGrp="1"/>
          </p:cNvSpPr>
          <p:nvPr>
            <p:ph type="subTitle" idx="3"/>
          </p:nvPr>
        </p:nvSpPr>
        <p:spPr>
          <a:xfrm>
            <a:off x="3778653" y="3525209"/>
            <a:ext cx="2231400" cy="5559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825" name="Google Shape;1825;p29"/>
          <p:cNvSpPr txBox="1">
            <a:spLocks noGrp="1"/>
          </p:cNvSpPr>
          <p:nvPr>
            <p:ph type="subTitle" idx="4"/>
          </p:nvPr>
        </p:nvSpPr>
        <p:spPr>
          <a:xfrm>
            <a:off x="6192619" y="3525209"/>
            <a:ext cx="2231400" cy="5559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826" name="Google Shape;1826;p29"/>
          <p:cNvSpPr txBox="1">
            <a:spLocks noGrp="1"/>
          </p:cNvSpPr>
          <p:nvPr>
            <p:ph type="subTitle" idx="5"/>
          </p:nvPr>
        </p:nvSpPr>
        <p:spPr>
          <a:xfrm>
            <a:off x="3778600" y="1646525"/>
            <a:ext cx="2231400" cy="4776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400"/>
              <a:buFont typeface="Anton"/>
              <a:buNone/>
              <a:defRPr sz="2400" b="1">
                <a:latin typeface="Poppins"/>
                <a:ea typeface="Poppins"/>
                <a:cs typeface="Poppins"/>
                <a:sym typeface="Poppins"/>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827" name="Google Shape;1827;p29"/>
          <p:cNvSpPr txBox="1">
            <a:spLocks noGrp="1"/>
          </p:cNvSpPr>
          <p:nvPr>
            <p:ph type="subTitle" idx="6"/>
          </p:nvPr>
        </p:nvSpPr>
        <p:spPr>
          <a:xfrm>
            <a:off x="6192536" y="1646525"/>
            <a:ext cx="2231400" cy="4776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400"/>
              <a:buFont typeface="Anton"/>
              <a:buNone/>
              <a:defRPr sz="2400" b="1">
                <a:latin typeface="Poppins"/>
                <a:ea typeface="Poppins"/>
                <a:cs typeface="Poppins"/>
                <a:sym typeface="Poppins"/>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828" name="Google Shape;1828;p29"/>
          <p:cNvSpPr txBox="1">
            <a:spLocks noGrp="1"/>
          </p:cNvSpPr>
          <p:nvPr>
            <p:ph type="subTitle" idx="7"/>
          </p:nvPr>
        </p:nvSpPr>
        <p:spPr>
          <a:xfrm>
            <a:off x="3778600" y="3194884"/>
            <a:ext cx="2231400" cy="4776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400"/>
              <a:buFont typeface="Anton"/>
              <a:buNone/>
              <a:defRPr sz="2400" b="1">
                <a:latin typeface="Poppins"/>
                <a:ea typeface="Poppins"/>
                <a:cs typeface="Poppins"/>
                <a:sym typeface="Poppins"/>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829" name="Google Shape;1829;p29"/>
          <p:cNvSpPr txBox="1">
            <a:spLocks noGrp="1"/>
          </p:cNvSpPr>
          <p:nvPr>
            <p:ph type="subTitle" idx="8"/>
          </p:nvPr>
        </p:nvSpPr>
        <p:spPr>
          <a:xfrm>
            <a:off x="6192536" y="3194884"/>
            <a:ext cx="2231400" cy="4776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400"/>
              <a:buFont typeface="Anton"/>
              <a:buNone/>
              <a:defRPr sz="2400" b="1">
                <a:latin typeface="Poppins"/>
                <a:ea typeface="Poppins"/>
                <a:cs typeface="Poppins"/>
                <a:sym typeface="Poppins"/>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830" name="Google Shape;1830;p29"/>
          <p:cNvSpPr>
            <a:spLocks noGrp="1"/>
          </p:cNvSpPr>
          <p:nvPr>
            <p:ph type="pic" idx="9"/>
          </p:nvPr>
        </p:nvSpPr>
        <p:spPr>
          <a:xfrm>
            <a:off x="921425" y="1443900"/>
            <a:ext cx="2579100" cy="2854200"/>
          </a:xfrm>
          <a:prstGeom prst="rect">
            <a:avLst/>
          </a:prstGeom>
          <a:noFill/>
          <a:ln w="19050" cap="flat" cmpd="sng">
            <a:solidFill>
              <a:schemeClr val="accent5"/>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six columns">
  <p:cSld name="CUSTOM_1_1_1">
    <p:spTree>
      <p:nvGrpSpPr>
        <p:cNvPr id="1" name="Shape 1831"/>
        <p:cNvGrpSpPr/>
        <p:nvPr/>
      </p:nvGrpSpPr>
      <p:grpSpPr>
        <a:xfrm>
          <a:off x="0" y="0"/>
          <a:ext cx="0" cy="0"/>
          <a:chOff x="0" y="0"/>
          <a:chExt cx="0" cy="0"/>
        </a:xfrm>
      </p:grpSpPr>
      <p:pic>
        <p:nvPicPr>
          <p:cNvPr id="1832" name="Google Shape;1832;p30"/>
          <p:cNvPicPr preferRelativeResize="0"/>
          <p:nvPr/>
        </p:nvPicPr>
        <p:blipFill>
          <a:blip r:embed="rId2">
            <a:alphaModFix/>
          </a:blip>
          <a:stretch>
            <a:fillRect/>
          </a:stretch>
        </p:blipFill>
        <p:spPr>
          <a:xfrm rot="-5400000">
            <a:off x="1993300" y="-1993300"/>
            <a:ext cx="5152625" cy="9139226"/>
          </a:xfrm>
          <a:prstGeom prst="rect">
            <a:avLst/>
          </a:prstGeom>
          <a:noFill/>
          <a:ln>
            <a:noFill/>
          </a:ln>
        </p:spPr>
      </p:pic>
      <p:grpSp>
        <p:nvGrpSpPr>
          <p:cNvPr id="1833" name="Google Shape;1833;p30"/>
          <p:cNvGrpSpPr/>
          <p:nvPr/>
        </p:nvGrpSpPr>
        <p:grpSpPr>
          <a:xfrm>
            <a:off x="1269045" y="4603363"/>
            <a:ext cx="1656312" cy="1660374"/>
            <a:chOff x="2929375" y="236175"/>
            <a:chExt cx="805325" cy="807300"/>
          </a:xfrm>
        </p:grpSpPr>
        <p:sp>
          <p:nvSpPr>
            <p:cNvPr id="1834" name="Google Shape;1834;p30"/>
            <p:cNvSpPr/>
            <p:nvPr/>
          </p:nvSpPr>
          <p:spPr>
            <a:xfrm>
              <a:off x="2986025" y="241975"/>
              <a:ext cx="280400" cy="191800"/>
            </a:xfrm>
            <a:custGeom>
              <a:avLst/>
              <a:gdLst/>
              <a:ahLst/>
              <a:cxnLst/>
              <a:rect l="l" t="t" r="r" b="b"/>
              <a:pathLst>
                <a:path w="11216" h="7672" extrusionOk="0">
                  <a:moveTo>
                    <a:pt x="11216" y="1"/>
                  </a:moveTo>
                  <a:cubicBezTo>
                    <a:pt x="10964" y="1"/>
                    <a:pt x="10809" y="98"/>
                    <a:pt x="10577" y="98"/>
                  </a:cubicBezTo>
                  <a:lnTo>
                    <a:pt x="310" y="7110"/>
                  </a:lnTo>
                  <a:cubicBezTo>
                    <a:pt x="233" y="7265"/>
                    <a:pt x="155" y="7439"/>
                    <a:pt x="0" y="7672"/>
                  </a:cubicBezTo>
                  <a:lnTo>
                    <a:pt x="112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30"/>
            <p:cNvSpPr/>
            <p:nvPr/>
          </p:nvSpPr>
          <p:spPr>
            <a:xfrm>
              <a:off x="2951650" y="236175"/>
              <a:ext cx="395650" cy="270250"/>
            </a:xfrm>
            <a:custGeom>
              <a:avLst/>
              <a:gdLst/>
              <a:ahLst/>
              <a:cxnLst/>
              <a:rect l="l" t="t" r="r" b="b"/>
              <a:pathLst>
                <a:path w="15826" h="10810" extrusionOk="0">
                  <a:moveTo>
                    <a:pt x="15341" y="1"/>
                  </a:moveTo>
                  <a:lnTo>
                    <a:pt x="155" y="10402"/>
                  </a:lnTo>
                  <a:cubicBezTo>
                    <a:pt x="155" y="10499"/>
                    <a:pt x="78" y="10654"/>
                    <a:pt x="0" y="10809"/>
                  </a:cubicBezTo>
                  <a:lnTo>
                    <a:pt x="158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30"/>
            <p:cNvSpPr/>
            <p:nvPr/>
          </p:nvSpPr>
          <p:spPr>
            <a:xfrm>
              <a:off x="2935650" y="241975"/>
              <a:ext cx="472175" cy="324975"/>
            </a:xfrm>
            <a:custGeom>
              <a:avLst/>
              <a:gdLst/>
              <a:ahLst/>
              <a:cxnLst/>
              <a:rect l="l" t="t" r="r" b="b"/>
              <a:pathLst>
                <a:path w="18887" h="12999" extrusionOk="0">
                  <a:moveTo>
                    <a:pt x="18558" y="1"/>
                  </a:moveTo>
                  <a:lnTo>
                    <a:pt x="78" y="12689"/>
                  </a:lnTo>
                  <a:cubicBezTo>
                    <a:pt x="78" y="12766"/>
                    <a:pt x="78" y="12844"/>
                    <a:pt x="1" y="12999"/>
                  </a:cubicBezTo>
                  <a:lnTo>
                    <a:pt x="18887" y="98"/>
                  </a:lnTo>
                  <a:cubicBezTo>
                    <a:pt x="18790" y="1"/>
                    <a:pt x="18713" y="1"/>
                    <a:pt x="185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30"/>
            <p:cNvSpPr/>
            <p:nvPr/>
          </p:nvSpPr>
          <p:spPr>
            <a:xfrm>
              <a:off x="2929375" y="254100"/>
              <a:ext cx="530750" cy="367575"/>
            </a:xfrm>
            <a:custGeom>
              <a:avLst/>
              <a:gdLst/>
              <a:ahLst/>
              <a:cxnLst/>
              <a:rect l="l" t="t" r="r" b="b"/>
              <a:pathLst>
                <a:path w="21230" h="14703" extrusionOk="0">
                  <a:moveTo>
                    <a:pt x="20978" y="0"/>
                  </a:moveTo>
                  <a:lnTo>
                    <a:pt x="77" y="14373"/>
                  </a:lnTo>
                  <a:cubicBezTo>
                    <a:pt x="77" y="14451"/>
                    <a:pt x="0" y="14528"/>
                    <a:pt x="0" y="14702"/>
                  </a:cubicBezTo>
                  <a:lnTo>
                    <a:pt x="21230" y="97"/>
                  </a:lnTo>
                  <a:cubicBezTo>
                    <a:pt x="21152" y="97"/>
                    <a:pt x="21075" y="97"/>
                    <a:pt x="209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0"/>
            <p:cNvSpPr/>
            <p:nvPr/>
          </p:nvSpPr>
          <p:spPr>
            <a:xfrm>
              <a:off x="2929375" y="272500"/>
              <a:ext cx="577250" cy="397600"/>
            </a:xfrm>
            <a:custGeom>
              <a:avLst/>
              <a:gdLst/>
              <a:ahLst/>
              <a:cxnLst/>
              <a:rect l="l" t="t" r="r" b="b"/>
              <a:pathLst>
                <a:path w="23090" h="15904" extrusionOk="0">
                  <a:moveTo>
                    <a:pt x="22838" y="0"/>
                  </a:moveTo>
                  <a:lnTo>
                    <a:pt x="0" y="15574"/>
                  </a:lnTo>
                  <a:cubicBezTo>
                    <a:pt x="77" y="15729"/>
                    <a:pt x="77" y="15826"/>
                    <a:pt x="77" y="15903"/>
                  </a:cubicBezTo>
                  <a:lnTo>
                    <a:pt x="23089" y="155"/>
                  </a:lnTo>
                  <a:cubicBezTo>
                    <a:pt x="23012" y="78"/>
                    <a:pt x="22915" y="78"/>
                    <a:pt x="228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30"/>
            <p:cNvSpPr/>
            <p:nvPr/>
          </p:nvSpPr>
          <p:spPr>
            <a:xfrm>
              <a:off x="2935650" y="294775"/>
              <a:ext cx="611175" cy="421825"/>
            </a:xfrm>
            <a:custGeom>
              <a:avLst/>
              <a:gdLst/>
              <a:ahLst/>
              <a:cxnLst/>
              <a:rect l="l" t="t" r="r" b="b"/>
              <a:pathLst>
                <a:path w="24447" h="16873" extrusionOk="0">
                  <a:moveTo>
                    <a:pt x="24214" y="0"/>
                  </a:moveTo>
                  <a:lnTo>
                    <a:pt x="1" y="16543"/>
                  </a:lnTo>
                  <a:cubicBezTo>
                    <a:pt x="1" y="16620"/>
                    <a:pt x="1" y="16698"/>
                    <a:pt x="78" y="16872"/>
                  </a:cubicBezTo>
                  <a:lnTo>
                    <a:pt x="24446" y="155"/>
                  </a:lnTo>
                  <a:cubicBezTo>
                    <a:pt x="24369" y="78"/>
                    <a:pt x="24291" y="0"/>
                    <a:pt x="242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30"/>
            <p:cNvSpPr/>
            <p:nvPr/>
          </p:nvSpPr>
          <p:spPr>
            <a:xfrm>
              <a:off x="2945350" y="318975"/>
              <a:ext cx="637775" cy="439750"/>
            </a:xfrm>
            <a:custGeom>
              <a:avLst/>
              <a:gdLst/>
              <a:ahLst/>
              <a:cxnLst/>
              <a:rect l="l" t="t" r="r" b="b"/>
              <a:pathLst>
                <a:path w="25511" h="17590" extrusionOk="0">
                  <a:moveTo>
                    <a:pt x="25279" y="1"/>
                  </a:moveTo>
                  <a:lnTo>
                    <a:pt x="0" y="17357"/>
                  </a:lnTo>
                  <a:cubicBezTo>
                    <a:pt x="0" y="17434"/>
                    <a:pt x="97" y="17512"/>
                    <a:pt x="97" y="17589"/>
                  </a:cubicBezTo>
                  <a:lnTo>
                    <a:pt x="25511" y="156"/>
                  </a:lnTo>
                  <a:cubicBezTo>
                    <a:pt x="25434" y="78"/>
                    <a:pt x="25356" y="78"/>
                    <a:pt x="252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30"/>
            <p:cNvSpPr/>
            <p:nvPr/>
          </p:nvSpPr>
          <p:spPr>
            <a:xfrm>
              <a:off x="2959875" y="347075"/>
              <a:ext cx="655700" cy="449900"/>
            </a:xfrm>
            <a:custGeom>
              <a:avLst/>
              <a:gdLst/>
              <a:ahLst/>
              <a:cxnLst/>
              <a:rect l="l" t="t" r="r" b="b"/>
              <a:pathLst>
                <a:path w="26228" h="17996" extrusionOk="0">
                  <a:moveTo>
                    <a:pt x="25976" y="0"/>
                  </a:moveTo>
                  <a:lnTo>
                    <a:pt x="0" y="17763"/>
                  </a:lnTo>
                  <a:cubicBezTo>
                    <a:pt x="0" y="17841"/>
                    <a:pt x="78" y="17918"/>
                    <a:pt x="78" y="17996"/>
                  </a:cubicBezTo>
                  <a:lnTo>
                    <a:pt x="26228" y="155"/>
                  </a:lnTo>
                  <a:cubicBezTo>
                    <a:pt x="26150" y="78"/>
                    <a:pt x="26053" y="0"/>
                    <a:pt x="259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30"/>
            <p:cNvSpPr/>
            <p:nvPr/>
          </p:nvSpPr>
          <p:spPr>
            <a:xfrm>
              <a:off x="2977800" y="377575"/>
              <a:ext cx="663925" cy="457650"/>
            </a:xfrm>
            <a:custGeom>
              <a:avLst/>
              <a:gdLst/>
              <a:ahLst/>
              <a:cxnLst/>
              <a:rect l="l" t="t" r="r" b="b"/>
              <a:pathLst>
                <a:path w="26557" h="18306" extrusionOk="0">
                  <a:moveTo>
                    <a:pt x="26402" y="1"/>
                  </a:moveTo>
                  <a:lnTo>
                    <a:pt x="0" y="18073"/>
                  </a:lnTo>
                  <a:cubicBezTo>
                    <a:pt x="0" y="18151"/>
                    <a:pt x="78" y="18228"/>
                    <a:pt x="78" y="18306"/>
                  </a:cubicBezTo>
                  <a:lnTo>
                    <a:pt x="26557" y="156"/>
                  </a:lnTo>
                  <a:cubicBezTo>
                    <a:pt x="26557" y="78"/>
                    <a:pt x="26479" y="1"/>
                    <a:pt x="264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30"/>
            <p:cNvSpPr/>
            <p:nvPr/>
          </p:nvSpPr>
          <p:spPr>
            <a:xfrm>
              <a:off x="2998125" y="409550"/>
              <a:ext cx="669750" cy="460075"/>
            </a:xfrm>
            <a:custGeom>
              <a:avLst/>
              <a:gdLst/>
              <a:ahLst/>
              <a:cxnLst/>
              <a:rect l="l" t="t" r="r" b="b"/>
              <a:pathLst>
                <a:path w="26790" h="18403" extrusionOk="0">
                  <a:moveTo>
                    <a:pt x="26635" y="0"/>
                  </a:moveTo>
                  <a:lnTo>
                    <a:pt x="1" y="18170"/>
                  </a:lnTo>
                  <a:cubicBezTo>
                    <a:pt x="78" y="18247"/>
                    <a:pt x="78" y="18247"/>
                    <a:pt x="78" y="18325"/>
                  </a:cubicBezTo>
                  <a:lnTo>
                    <a:pt x="156" y="18402"/>
                  </a:lnTo>
                  <a:lnTo>
                    <a:pt x="26790" y="174"/>
                  </a:lnTo>
                  <a:cubicBezTo>
                    <a:pt x="26712" y="174"/>
                    <a:pt x="26712" y="78"/>
                    <a:pt x="26712" y="78"/>
                  </a:cubicBezTo>
                  <a:lnTo>
                    <a:pt x="2663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30"/>
            <p:cNvSpPr/>
            <p:nvPr/>
          </p:nvSpPr>
          <p:spPr>
            <a:xfrm>
              <a:off x="3022350" y="443925"/>
              <a:ext cx="665875" cy="458125"/>
            </a:xfrm>
            <a:custGeom>
              <a:avLst/>
              <a:gdLst/>
              <a:ahLst/>
              <a:cxnLst/>
              <a:rect l="l" t="t" r="r" b="b"/>
              <a:pathLst>
                <a:path w="26635" h="18325" extrusionOk="0">
                  <a:moveTo>
                    <a:pt x="26557" y="0"/>
                  </a:moveTo>
                  <a:lnTo>
                    <a:pt x="0" y="18170"/>
                  </a:lnTo>
                  <a:cubicBezTo>
                    <a:pt x="78" y="18247"/>
                    <a:pt x="155" y="18247"/>
                    <a:pt x="155" y="18325"/>
                  </a:cubicBezTo>
                  <a:lnTo>
                    <a:pt x="26634" y="252"/>
                  </a:lnTo>
                  <a:cubicBezTo>
                    <a:pt x="26634" y="155"/>
                    <a:pt x="26557" y="78"/>
                    <a:pt x="265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30"/>
            <p:cNvSpPr/>
            <p:nvPr/>
          </p:nvSpPr>
          <p:spPr>
            <a:xfrm>
              <a:off x="3050425" y="480250"/>
              <a:ext cx="655725" cy="451825"/>
            </a:xfrm>
            <a:custGeom>
              <a:avLst/>
              <a:gdLst/>
              <a:ahLst/>
              <a:cxnLst/>
              <a:rect l="l" t="t" r="r" b="b"/>
              <a:pathLst>
                <a:path w="26229" h="18073" extrusionOk="0">
                  <a:moveTo>
                    <a:pt x="26151" y="0"/>
                  </a:moveTo>
                  <a:lnTo>
                    <a:pt x="1" y="17918"/>
                  </a:lnTo>
                  <a:cubicBezTo>
                    <a:pt x="78" y="17995"/>
                    <a:pt x="156" y="17995"/>
                    <a:pt x="252" y="18073"/>
                  </a:cubicBezTo>
                  <a:lnTo>
                    <a:pt x="26228" y="252"/>
                  </a:lnTo>
                  <a:cubicBezTo>
                    <a:pt x="26228" y="155"/>
                    <a:pt x="26151" y="78"/>
                    <a:pt x="261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0"/>
            <p:cNvSpPr/>
            <p:nvPr/>
          </p:nvSpPr>
          <p:spPr>
            <a:xfrm>
              <a:off x="3082875" y="520425"/>
              <a:ext cx="637300" cy="440225"/>
            </a:xfrm>
            <a:custGeom>
              <a:avLst/>
              <a:gdLst/>
              <a:ahLst/>
              <a:cxnLst/>
              <a:rect l="l" t="t" r="r" b="b"/>
              <a:pathLst>
                <a:path w="25492" h="17609" extrusionOk="0">
                  <a:moveTo>
                    <a:pt x="25414" y="1"/>
                  </a:moveTo>
                  <a:lnTo>
                    <a:pt x="0" y="17434"/>
                  </a:lnTo>
                  <a:cubicBezTo>
                    <a:pt x="78" y="17434"/>
                    <a:pt x="155" y="17531"/>
                    <a:pt x="233" y="17609"/>
                  </a:cubicBezTo>
                  <a:lnTo>
                    <a:pt x="25492" y="253"/>
                  </a:lnTo>
                  <a:cubicBezTo>
                    <a:pt x="25492" y="175"/>
                    <a:pt x="25414" y="98"/>
                    <a:pt x="254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0"/>
            <p:cNvSpPr/>
            <p:nvPr/>
          </p:nvSpPr>
          <p:spPr>
            <a:xfrm>
              <a:off x="3119200" y="563050"/>
              <a:ext cx="611150" cy="421825"/>
            </a:xfrm>
            <a:custGeom>
              <a:avLst/>
              <a:gdLst/>
              <a:ahLst/>
              <a:cxnLst/>
              <a:rect l="l" t="t" r="r" b="b"/>
              <a:pathLst>
                <a:path w="24446" h="16873" extrusionOk="0">
                  <a:moveTo>
                    <a:pt x="24368" y="1"/>
                  </a:moveTo>
                  <a:lnTo>
                    <a:pt x="0" y="16698"/>
                  </a:lnTo>
                  <a:cubicBezTo>
                    <a:pt x="78" y="16795"/>
                    <a:pt x="155" y="16795"/>
                    <a:pt x="233" y="16872"/>
                  </a:cubicBezTo>
                  <a:lnTo>
                    <a:pt x="24446" y="233"/>
                  </a:lnTo>
                  <a:cubicBezTo>
                    <a:pt x="24446" y="156"/>
                    <a:pt x="24368" y="78"/>
                    <a:pt x="243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30"/>
            <p:cNvSpPr/>
            <p:nvPr/>
          </p:nvSpPr>
          <p:spPr>
            <a:xfrm>
              <a:off x="3159375" y="609550"/>
              <a:ext cx="575325" cy="397600"/>
            </a:xfrm>
            <a:custGeom>
              <a:avLst/>
              <a:gdLst/>
              <a:ahLst/>
              <a:cxnLst/>
              <a:rect l="l" t="t" r="r" b="b"/>
              <a:pathLst>
                <a:path w="23013" h="15904" extrusionOk="0">
                  <a:moveTo>
                    <a:pt x="23013" y="0"/>
                  </a:moveTo>
                  <a:lnTo>
                    <a:pt x="1" y="15729"/>
                  </a:lnTo>
                  <a:cubicBezTo>
                    <a:pt x="78" y="15806"/>
                    <a:pt x="156" y="15806"/>
                    <a:pt x="253" y="15903"/>
                  </a:cubicBezTo>
                  <a:lnTo>
                    <a:pt x="23013" y="233"/>
                  </a:lnTo>
                  <a:lnTo>
                    <a:pt x="230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30"/>
            <p:cNvSpPr/>
            <p:nvPr/>
          </p:nvSpPr>
          <p:spPr>
            <a:xfrm>
              <a:off x="3203925" y="657975"/>
              <a:ext cx="530775" cy="365150"/>
            </a:xfrm>
            <a:custGeom>
              <a:avLst/>
              <a:gdLst/>
              <a:ahLst/>
              <a:cxnLst/>
              <a:rect l="l" t="t" r="r" b="b"/>
              <a:pathLst>
                <a:path w="21231" h="14606" extrusionOk="0">
                  <a:moveTo>
                    <a:pt x="21231" y="0"/>
                  </a:moveTo>
                  <a:lnTo>
                    <a:pt x="1" y="14528"/>
                  </a:lnTo>
                  <a:cubicBezTo>
                    <a:pt x="156" y="14606"/>
                    <a:pt x="233" y="14606"/>
                    <a:pt x="311" y="14606"/>
                  </a:cubicBezTo>
                  <a:lnTo>
                    <a:pt x="21231" y="310"/>
                  </a:lnTo>
                  <a:lnTo>
                    <a:pt x="212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30"/>
            <p:cNvSpPr/>
            <p:nvPr/>
          </p:nvSpPr>
          <p:spPr>
            <a:xfrm>
              <a:off x="3256225" y="712200"/>
              <a:ext cx="472200" cy="324975"/>
            </a:xfrm>
            <a:custGeom>
              <a:avLst/>
              <a:gdLst/>
              <a:ahLst/>
              <a:cxnLst/>
              <a:rect l="l" t="t" r="r" b="b"/>
              <a:pathLst>
                <a:path w="18888" h="12999" extrusionOk="0">
                  <a:moveTo>
                    <a:pt x="18887" y="1"/>
                  </a:moveTo>
                  <a:lnTo>
                    <a:pt x="1" y="12921"/>
                  </a:lnTo>
                  <a:cubicBezTo>
                    <a:pt x="156" y="12921"/>
                    <a:pt x="253" y="12998"/>
                    <a:pt x="408" y="12998"/>
                  </a:cubicBezTo>
                  <a:lnTo>
                    <a:pt x="18887" y="330"/>
                  </a:lnTo>
                  <a:lnTo>
                    <a:pt x="1888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30"/>
            <p:cNvSpPr/>
            <p:nvPr/>
          </p:nvSpPr>
          <p:spPr>
            <a:xfrm>
              <a:off x="3318700" y="772750"/>
              <a:ext cx="393725" cy="270725"/>
            </a:xfrm>
            <a:custGeom>
              <a:avLst/>
              <a:gdLst/>
              <a:ahLst/>
              <a:cxnLst/>
              <a:rect l="l" t="t" r="r" b="b"/>
              <a:pathLst>
                <a:path w="15749" h="10829" extrusionOk="0">
                  <a:moveTo>
                    <a:pt x="15749" y="0"/>
                  </a:moveTo>
                  <a:lnTo>
                    <a:pt x="1" y="10828"/>
                  </a:lnTo>
                  <a:lnTo>
                    <a:pt x="485" y="10828"/>
                  </a:lnTo>
                  <a:lnTo>
                    <a:pt x="15671" y="407"/>
                  </a:lnTo>
                  <a:cubicBezTo>
                    <a:pt x="15671" y="252"/>
                    <a:pt x="15749" y="174"/>
                    <a:pt x="157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30"/>
            <p:cNvSpPr/>
            <p:nvPr/>
          </p:nvSpPr>
          <p:spPr>
            <a:xfrm>
              <a:off x="3399575" y="845375"/>
              <a:ext cx="280425" cy="191800"/>
            </a:xfrm>
            <a:custGeom>
              <a:avLst/>
              <a:gdLst/>
              <a:ahLst/>
              <a:cxnLst/>
              <a:rect l="l" t="t" r="r" b="b"/>
              <a:pathLst>
                <a:path w="11217" h="7672" extrusionOk="0">
                  <a:moveTo>
                    <a:pt x="11216" y="1"/>
                  </a:moveTo>
                  <a:lnTo>
                    <a:pt x="1" y="7671"/>
                  </a:lnTo>
                  <a:cubicBezTo>
                    <a:pt x="233" y="7594"/>
                    <a:pt x="407" y="7594"/>
                    <a:pt x="562" y="7594"/>
                  </a:cubicBezTo>
                  <a:lnTo>
                    <a:pt x="10887" y="485"/>
                  </a:lnTo>
                  <a:cubicBezTo>
                    <a:pt x="10984" y="330"/>
                    <a:pt x="11061" y="175"/>
                    <a:pt x="11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3" name="Google Shape;1853;p30"/>
          <p:cNvGrpSpPr/>
          <p:nvPr/>
        </p:nvGrpSpPr>
        <p:grpSpPr>
          <a:xfrm>
            <a:off x="4300600" y="4794325"/>
            <a:ext cx="538025" cy="157800"/>
            <a:chOff x="2575325" y="1348650"/>
            <a:chExt cx="538025" cy="157800"/>
          </a:xfrm>
        </p:grpSpPr>
        <p:sp>
          <p:nvSpPr>
            <p:cNvPr id="1854" name="Google Shape;1854;p30"/>
            <p:cNvSpPr/>
            <p:nvPr/>
          </p:nvSpPr>
          <p:spPr>
            <a:xfrm>
              <a:off x="2575325"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30"/>
            <p:cNvSpPr/>
            <p:nvPr/>
          </p:nvSpPr>
          <p:spPr>
            <a:xfrm>
              <a:off x="2765438"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30"/>
            <p:cNvSpPr/>
            <p:nvPr/>
          </p:nvSpPr>
          <p:spPr>
            <a:xfrm>
              <a:off x="2955550"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7" name="Google Shape;1857;p30"/>
          <p:cNvGrpSpPr/>
          <p:nvPr/>
        </p:nvGrpSpPr>
        <p:grpSpPr>
          <a:xfrm>
            <a:off x="-246311" y="-75763"/>
            <a:ext cx="925310" cy="943383"/>
            <a:chOff x="595389" y="1761100"/>
            <a:chExt cx="925310" cy="943383"/>
          </a:xfrm>
        </p:grpSpPr>
        <p:cxnSp>
          <p:nvCxnSpPr>
            <p:cNvPr id="1858" name="Google Shape;1858;p30"/>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859" name="Google Shape;1859;p30"/>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860" name="Google Shape;1860;p30"/>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grpSp>
        <p:nvGrpSpPr>
          <p:cNvPr id="1861" name="Google Shape;1861;p30"/>
          <p:cNvGrpSpPr/>
          <p:nvPr/>
        </p:nvGrpSpPr>
        <p:grpSpPr>
          <a:xfrm>
            <a:off x="8349639" y="4480900"/>
            <a:ext cx="925310" cy="943383"/>
            <a:chOff x="595389" y="1761100"/>
            <a:chExt cx="925310" cy="943383"/>
          </a:xfrm>
        </p:grpSpPr>
        <p:cxnSp>
          <p:nvCxnSpPr>
            <p:cNvPr id="1862" name="Google Shape;1862;p30"/>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863" name="Google Shape;1863;p30"/>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864" name="Google Shape;1864;p30"/>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grpSp>
        <p:nvGrpSpPr>
          <p:cNvPr id="1865" name="Google Shape;1865;p30"/>
          <p:cNvGrpSpPr/>
          <p:nvPr/>
        </p:nvGrpSpPr>
        <p:grpSpPr>
          <a:xfrm>
            <a:off x="3777322" y="213225"/>
            <a:ext cx="1584577" cy="196549"/>
            <a:chOff x="750197" y="155825"/>
            <a:chExt cx="1584577" cy="196549"/>
          </a:xfrm>
        </p:grpSpPr>
        <p:sp>
          <p:nvSpPr>
            <p:cNvPr id="1866" name="Google Shape;1866;p30"/>
            <p:cNvSpPr/>
            <p:nvPr/>
          </p:nvSpPr>
          <p:spPr>
            <a:xfrm rot="-5400000">
              <a:off x="20937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30"/>
            <p:cNvSpPr/>
            <p:nvPr/>
          </p:nvSpPr>
          <p:spPr>
            <a:xfrm rot="-5400000">
              <a:off x="1915294" y="299855"/>
              <a:ext cx="52930" cy="52107"/>
            </a:xfrm>
            <a:custGeom>
              <a:avLst/>
              <a:gdLst/>
              <a:ahLst/>
              <a:cxnLst/>
              <a:rect l="l" t="t" r="r" b="b"/>
              <a:pathLst>
                <a:path w="1221" h="1202" extrusionOk="0">
                  <a:moveTo>
                    <a:pt x="659" y="1"/>
                  </a:moveTo>
                  <a:cubicBezTo>
                    <a:pt x="252" y="1"/>
                    <a:pt x="0" y="233"/>
                    <a:pt x="0" y="563"/>
                  </a:cubicBezTo>
                  <a:cubicBezTo>
                    <a:pt x="0" y="969"/>
                    <a:pt x="252" y="1202"/>
                    <a:pt x="659" y="1202"/>
                  </a:cubicBezTo>
                  <a:cubicBezTo>
                    <a:pt x="969" y="1202"/>
                    <a:pt x="1221" y="969"/>
                    <a:pt x="1221" y="563"/>
                  </a:cubicBezTo>
                  <a:cubicBezTo>
                    <a:pt x="1221" y="233"/>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30"/>
            <p:cNvSpPr/>
            <p:nvPr/>
          </p:nvSpPr>
          <p:spPr>
            <a:xfrm rot="-5400000">
              <a:off x="1735196" y="297753"/>
              <a:ext cx="52930" cy="56312"/>
            </a:xfrm>
            <a:custGeom>
              <a:avLst/>
              <a:gdLst/>
              <a:ahLst/>
              <a:cxnLst/>
              <a:rect l="l" t="t" r="r" b="b"/>
              <a:pathLst>
                <a:path w="1221" h="1299" extrusionOk="0">
                  <a:moveTo>
                    <a:pt x="659" y="0"/>
                  </a:moveTo>
                  <a:cubicBezTo>
                    <a:pt x="252" y="0"/>
                    <a:pt x="0" y="330"/>
                    <a:pt x="0" y="640"/>
                  </a:cubicBezTo>
                  <a:cubicBezTo>
                    <a:pt x="0" y="969"/>
                    <a:pt x="252" y="1298"/>
                    <a:pt x="659" y="1298"/>
                  </a:cubicBezTo>
                  <a:cubicBezTo>
                    <a:pt x="969" y="1298"/>
                    <a:pt x="1221" y="969"/>
                    <a:pt x="1221" y="640"/>
                  </a:cubicBezTo>
                  <a:cubicBezTo>
                    <a:pt x="1221" y="330"/>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30"/>
            <p:cNvSpPr/>
            <p:nvPr/>
          </p:nvSpPr>
          <p:spPr>
            <a:xfrm rot="-5400000">
              <a:off x="1556334" y="297753"/>
              <a:ext cx="52930" cy="56312"/>
            </a:xfrm>
            <a:custGeom>
              <a:avLst/>
              <a:gdLst/>
              <a:ahLst/>
              <a:cxnLst/>
              <a:rect l="l" t="t" r="r" b="b"/>
              <a:pathLst>
                <a:path w="1221" h="1299" extrusionOk="0">
                  <a:moveTo>
                    <a:pt x="659" y="0"/>
                  </a:moveTo>
                  <a:cubicBezTo>
                    <a:pt x="252" y="0"/>
                    <a:pt x="0" y="330"/>
                    <a:pt x="0" y="659"/>
                  </a:cubicBezTo>
                  <a:cubicBezTo>
                    <a:pt x="0" y="969"/>
                    <a:pt x="252" y="1298"/>
                    <a:pt x="659" y="1298"/>
                  </a:cubicBezTo>
                  <a:cubicBezTo>
                    <a:pt x="969" y="1298"/>
                    <a:pt x="1221" y="969"/>
                    <a:pt x="1221" y="659"/>
                  </a:cubicBezTo>
                  <a:cubicBezTo>
                    <a:pt x="1221" y="330"/>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0"/>
            <p:cNvSpPr/>
            <p:nvPr/>
          </p:nvSpPr>
          <p:spPr>
            <a:xfrm rot="-5400000">
              <a:off x="1378296" y="297753"/>
              <a:ext cx="52930" cy="56312"/>
            </a:xfrm>
            <a:custGeom>
              <a:avLst/>
              <a:gdLst/>
              <a:ahLst/>
              <a:cxnLst/>
              <a:rect l="l" t="t" r="r" b="b"/>
              <a:pathLst>
                <a:path w="1221" h="1299" extrusionOk="0">
                  <a:moveTo>
                    <a:pt x="659" y="1"/>
                  </a:moveTo>
                  <a:cubicBezTo>
                    <a:pt x="252" y="1"/>
                    <a:pt x="0" y="330"/>
                    <a:pt x="0" y="640"/>
                  </a:cubicBezTo>
                  <a:cubicBezTo>
                    <a:pt x="0" y="969"/>
                    <a:pt x="252" y="1299"/>
                    <a:pt x="659" y="1299"/>
                  </a:cubicBezTo>
                  <a:cubicBezTo>
                    <a:pt x="969" y="1299"/>
                    <a:pt x="1221" y="969"/>
                    <a:pt x="1221" y="640"/>
                  </a:cubicBezTo>
                  <a:cubicBezTo>
                    <a:pt x="1221" y="330"/>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30"/>
            <p:cNvSpPr/>
            <p:nvPr/>
          </p:nvSpPr>
          <p:spPr>
            <a:xfrm rot="-5400000">
              <a:off x="1197765" y="299422"/>
              <a:ext cx="52930" cy="52974"/>
            </a:xfrm>
            <a:custGeom>
              <a:avLst/>
              <a:gdLst/>
              <a:ahLst/>
              <a:cxnLst/>
              <a:rect l="l" t="t" r="r" b="b"/>
              <a:pathLst>
                <a:path w="1221" h="1222" extrusionOk="0">
                  <a:moveTo>
                    <a:pt x="659" y="1"/>
                  </a:moveTo>
                  <a:cubicBezTo>
                    <a:pt x="252" y="1"/>
                    <a:pt x="0" y="253"/>
                    <a:pt x="0" y="660"/>
                  </a:cubicBezTo>
                  <a:cubicBezTo>
                    <a:pt x="0" y="970"/>
                    <a:pt x="252" y="1221"/>
                    <a:pt x="659" y="1221"/>
                  </a:cubicBezTo>
                  <a:cubicBezTo>
                    <a:pt x="969" y="1221"/>
                    <a:pt x="1221" y="970"/>
                    <a:pt x="1221" y="660"/>
                  </a:cubicBezTo>
                  <a:cubicBezTo>
                    <a:pt x="1221" y="253"/>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30"/>
            <p:cNvSpPr/>
            <p:nvPr/>
          </p:nvSpPr>
          <p:spPr>
            <a:xfrm rot="-5400000">
              <a:off x="1019336" y="299855"/>
              <a:ext cx="52930" cy="52107"/>
            </a:xfrm>
            <a:custGeom>
              <a:avLst/>
              <a:gdLst/>
              <a:ahLst/>
              <a:cxnLst/>
              <a:rect l="l" t="t" r="r" b="b"/>
              <a:pathLst>
                <a:path w="1221" h="1202" extrusionOk="0">
                  <a:moveTo>
                    <a:pt x="659" y="0"/>
                  </a:moveTo>
                  <a:cubicBezTo>
                    <a:pt x="252" y="0"/>
                    <a:pt x="0" y="233"/>
                    <a:pt x="0" y="640"/>
                  </a:cubicBezTo>
                  <a:cubicBezTo>
                    <a:pt x="0" y="969"/>
                    <a:pt x="252" y="1201"/>
                    <a:pt x="659" y="1201"/>
                  </a:cubicBezTo>
                  <a:cubicBezTo>
                    <a:pt x="969" y="1201"/>
                    <a:pt x="1221" y="969"/>
                    <a:pt x="1221" y="640"/>
                  </a:cubicBezTo>
                  <a:cubicBezTo>
                    <a:pt x="1221" y="233"/>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0"/>
            <p:cNvSpPr/>
            <p:nvPr/>
          </p:nvSpPr>
          <p:spPr>
            <a:xfrm rot="-5400000">
              <a:off x="840886" y="299443"/>
              <a:ext cx="52930" cy="52930"/>
            </a:xfrm>
            <a:custGeom>
              <a:avLst/>
              <a:gdLst/>
              <a:ahLst/>
              <a:cxnLst/>
              <a:rect l="l" t="t" r="r" b="b"/>
              <a:pathLst>
                <a:path w="1221" h="1221" extrusionOk="0">
                  <a:moveTo>
                    <a:pt x="659" y="1"/>
                  </a:moveTo>
                  <a:cubicBezTo>
                    <a:pt x="252" y="1"/>
                    <a:pt x="0" y="252"/>
                    <a:pt x="0" y="582"/>
                  </a:cubicBezTo>
                  <a:cubicBezTo>
                    <a:pt x="0" y="969"/>
                    <a:pt x="252" y="1221"/>
                    <a:pt x="659" y="1221"/>
                  </a:cubicBezTo>
                  <a:cubicBezTo>
                    <a:pt x="969" y="1221"/>
                    <a:pt x="1221" y="969"/>
                    <a:pt x="1221" y="582"/>
                  </a:cubicBezTo>
                  <a:cubicBezTo>
                    <a:pt x="1221" y="252"/>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0"/>
            <p:cNvSpPr/>
            <p:nvPr/>
          </p:nvSpPr>
          <p:spPr>
            <a:xfrm rot="-5400000">
              <a:off x="2181051" y="155825"/>
              <a:ext cx="56312" cy="56312"/>
            </a:xfrm>
            <a:custGeom>
              <a:avLst/>
              <a:gdLst/>
              <a:ahLst/>
              <a:cxnLst/>
              <a:rect l="l" t="t" r="r" b="b"/>
              <a:pathLst>
                <a:path w="1299" h="1299" extrusionOk="0">
                  <a:moveTo>
                    <a:pt x="640" y="1"/>
                  </a:moveTo>
                  <a:cubicBezTo>
                    <a:pt x="330" y="1"/>
                    <a:pt x="0" y="330"/>
                    <a:pt x="0" y="659"/>
                  </a:cubicBezTo>
                  <a:cubicBezTo>
                    <a:pt x="0" y="969"/>
                    <a:pt x="330" y="1299"/>
                    <a:pt x="640" y="1299"/>
                  </a:cubicBezTo>
                  <a:cubicBezTo>
                    <a:pt x="969" y="1299"/>
                    <a:pt x="1298" y="969"/>
                    <a:pt x="1298" y="659"/>
                  </a:cubicBezTo>
                  <a:cubicBezTo>
                    <a:pt x="1298" y="330"/>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0"/>
            <p:cNvSpPr/>
            <p:nvPr/>
          </p:nvSpPr>
          <p:spPr>
            <a:xfrm rot="-5400000">
              <a:off x="2000953"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0"/>
            <p:cNvSpPr/>
            <p:nvPr/>
          </p:nvSpPr>
          <p:spPr>
            <a:xfrm rot="-5400000">
              <a:off x="1822503" y="157515"/>
              <a:ext cx="56312" cy="52930"/>
            </a:xfrm>
            <a:custGeom>
              <a:avLst/>
              <a:gdLst/>
              <a:ahLst/>
              <a:cxnLst/>
              <a:rect l="l" t="t" r="r" b="b"/>
              <a:pathLst>
                <a:path w="1299" h="1221" extrusionOk="0">
                  <a:moveTo>
                    <a:pt x="640" y="0"/>
                  </a:moveTo>
                  <a:cubicBezTo>
                    <a:pt x="330" y="0"/>
                    <a:pt x="0" y="252"/>
                    <a:pt x="0" y="562"/>
                  </a:cubicBezTo>
                  <a:cubicBezTo>
                    <a:pt x="0" y="969"/>
                    <a:pt x="330" y="1221"/>
                    <a:pt x="640" y="1221"/>
                  </a:cubicBezTo>
                  <a:cubicBezTo>
                    <a:pt x="969" y="1221"/>
                    <a:pt x="1298" y="969"/>
                    <a:pt x="1298" y="562"/>
                  </a:cubicBezTo>
                  <a:cubicBezTo>
                    <a:pt x="1298" y="252"/>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0"/>
            <p:cNvSpPr/>
            <p:nvPr/>
          </p:nvSpPr>
          <p:spPr>
            <a:xfrm rot="-5400000">
              <a:off x="1644053" y="157927"/>
              <a:ext cx="56312" cy="52107"/>
            </a:xfrm>
            <a:custGeom>
              <a:avLst/>
              <a:gdLst/>
              <a:ahLst/>
              <a:cxnLst/>
              <a:rect l="l" t="t" r="r" b="b"/>
              <a:pathLst>
                <a:path w="1299" h="1202" extrusionOk="0">
                  <a:moveTo>
                    <a:pt x="640" y="1"/>
                  </a:moveTo>
                  <a:cubicBezTo>
                    <a:pt x="330" y="1"/>
                    <a:pt x="0" y="233"/>
                    <a:pt x="0" y="563"/>
                  </a:cubicBezTo>
                  <a:cubicBezTo>
                    <a:pt x="0" y="969"/>
                    <a:pt x="330" y="1202"/>
                    <a:pt x="640" y="1202"/>
                  </a:cubicBezTo>
                  <a:cubicBezTo>
                    <a:pt x="969" y="1202"/>
                    <a:pt x="1298" y="969"/>
                    <a:pt x="1298" y="563"/>
                  </a:cubicBezTo>
                  <a:cubicBezTo>
                    <a:pt x="1298" y="233"/>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0"/>
            <p:cNvSpPr/>
            <p:nvPr/>
          </p:nvSpPr>
          <p:spPr>
            <a:xfrm rot="-5400000">
              <a:off x="1463955" y="155825"/>
              <a:ext cx="56312" cy="56312"/>
            </a:xfrm>
            <a:custGeom>
              <a:avLst/>
              <a:gdLst/>
              <a:ahLst/>
              <a:cxnLst/>
              <a:rect l="l" t="t" r="r" b="b"/>
              <a:pathLst>
                <a:path w="1299" h="1299" extrusionOk="0">
                  <a:moveTo>
                    <a:pt x="640" y="0"/>
                  </a:moveTo>
                  <a:cubicBezTo>
                    <a:pt x="330" y="0"/>
                    <a:pt x="0" y="330"/>
                    <a:pt x="0" y="640"/>
                  </a:cubicBezTo>
                  <a:cubicBezTo>
                    <a:pt x="0" y="969"/>
                    <a:pt x="330" y="1298"/>
                    <a:pt x="640" y="1298"/>
                  </a:cubicBezTo>
                  <a:cubicBezTo>
                    <a:pt x="969" y="1298"/>
                    <a:pt x="1298" y="969"/>
                    <a:pt x="1298" y="640"/>
                  </a:cubicBezTo>
                  <a:cubicBezTo>
                    <a:pt x="1298" y="330"/>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30"/>
            <p:cNvSpPr/>
            <p:nvPr/>
          </p:nvSpPr>
          <p:spPr>
            <a:xfrm rot="-5400000">
              <a:off x="1285505" y="156237"/>
              <a:ext cx="56312" cy="55488"/>
            </a:xfrm>
            <a:custGeom>
              <a:avLst/>
              <a:gdLst/>
              <a:ahLst/>
              <a:cxnLst/>
              <a:rect l="l" t="t" r="r" b="b"/>
              <a:pathLst>
                <a:path w="1299" h="1280" extrusionOk="0">
                  <a:moveTo>
                    <a:pt x="640" y="1"/>
                  </a:moveTo>
                  <a:cubicBezTo>
                    <a:pt x="330" y="1"/>
                    <a:pt x="0" y="311"/>
                    <a:pt x="0" y="640"/>
                  </a:cubicBezTo>
                  <a:cubicBezTo>
                    <a:pt x="0" y="969"/>
                    <a:pt x="330" y="1279"/>
                    <a:pt x="640" y="1279"/>
                  </a:cubicBezTo>
                  <a:cubicBezTo>
                    <a:pt x="969" y="1279"/>
                    <a:pt x="1298" y="969"/>
                    <a:pt x="1298" y="640"/>
                  </a:cubicBezTo>
                  <a:cubicBezTo>
                    <a:pt x="1298" y="311"/>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30"/>
            <p:cNvSpPr/>
            <p:nvPr/>
          </p:nvSpPr>
          <p:spPr>
            <a:xfrm rot="-5400000">
              <a:off x="1107055" y="155825"/>
              <a:ext cx="56312" cy="56312"/>
            </a:xfrm>
            <a:custGeom>
              <a:avLst/>
              <a:gdLst/>
              <a:ahLst/>
              <a:cxnLst/>
              <a:rect l="l" t="t" r="r" b="b"/>
              <a:pathLst>
                <a:path w="1299" h="1299" extrusionOk="0">
                  <a:moveTo>
                    <a:pt x="640" y="1"/>
                  </a:moveTo>
                  <a:cubicBezTo>
                    <a:pt x="330" y="1"/>
                    <a:pt x="0" y="330"/>
                    <a:pt x="0" y="640"/>
                  </a:cubicBezTo>
                  <a:cubicBezTo>
                    <a:pt x="0" y="970"/>
                    <a:pt x="330" y="1299"/>
                    <a:pt x="640" y="1299"/>
                  </a:cubicBezTo>
                  <a:cubicBezTo>
                    <a:pt x="969" y="1299"/>
                    <a:pt x="1298" y="970"/>
                    <a:pt x="1298" y="640"/>
                  </a:cubicBezTo>
                  <a:cubicBezTo>
                    <a:pt x="1298" y="330"/>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30"/>
            <p:cNvSpPr/>
            <p:nvPr/>
          </p:nvSpPr>
          <p:spPr>
            <a:xfrm rot="-5400000">
              <a:off x="926957"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30"/>
            <p:cNvSpPr/>
            <p:nvPr/>
          </p:nvSpPr>
          <p:spPr>
            <a:xfrm rot="-5400000">
              <a:off x="748507" y="157515"/>
              <a:ext cx="56312" cy="52930"/>
            </a:xfrm>
            <a:custGeom>
              <a:avLst/>
              <a:gdLst/>
              <a:ahLst/>
              <a:cxnLst/>
              <a:rect l="l" t="t" r="r" b="b"/>
              <a:pathLst>
                <a:path w="1299" h="1221" extrusionOk="0">
                  <a:moveTo>
                    <a:pt x="640" y="1"/>
                  </a:moveTo>
                  <a:cubicBezTo>
                    <a:pt x="330" y="1"/>
                    <a:pt x="0" y="252"/>
                    <a:pt x="0" y="562"/>
                  </a:cubicBezTo>
                  <a:cubicBezTo>
                    <a:pt x="0" y="969"/>
                    <a:pt x="330" y="1221"/>
                    <a:pt x="640" y="1221"/>
                  </a:cubicBezTo>
                  <a:cubicBezTo>
                    <a:pt x="969" y="1221"/>
                    <a:pt x="1298" y="969"/>
                    <a:pt x="1298" y="562"/>
                  </a:cubicBezTo>
                  <a:cubicBezTo>
                    <a:pt x="1298" y="252"/>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30"/>
            <p:cNvSpPr/>
            <p:nvPr/>
          </p:nvSpPr>
          <p:spPr>
            <a:xfrm rot="-5400000">
              <a:off x="22818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4" name="Google Shape;1884;p30"/>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a:endParaRPr/>
          </a:p>
        </p:txBody>
      </p:sp>
      <p:sp>
        <p:nvSpPr>
          <p:cNvPr id="1885" name="Google Shape;1885;p30"/>
          <p:cNvSpPr txBox="1">
            <a:spLocks noGrp="1"/>
          </p:cNvSpPr>
          <p:nvPr>
            <p:ph type="subTitle" idx="1"/>
          </p:nvPr>
        </p:nvSpPr>
        <p:spPr>
          <a:xfrm>
            <a:off x="1031900" y="1948273"/>
            <a:ext cx="2130600" cy="563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886" name="Google Shape;1886;p30"/>
          <p:cNvSpPr txBox="1">
            <a:spLocks noGrp="1"/>
          </p:cNvSpPr>
          <p:nvPr>
            <p:ph type="subTitle" idx="2"/>
          </p:nvPr>
        </p:nvSpPr>
        <p:spPr>
          <a:xfrm>
            <a:off x="3506695" y="1948273"/>
            <a:ext cx="2130600" cy="563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887" name="Google Shape;1887;p30"/>
          <p:cNvSpPr txBox="1">
            <a:spLocks noGrp="1"/>
          </p:cNvSpPr>
          <p:nvPr>
            <p:ph type="subTitle" idx="3"/>
          </p:nvPr>
        </p:nvSpPr>
        <p:spPr>
          <a:xfrm>
            <a:off x="5981490" y="1948273"/>
            <a:ext cx="2130600" cy="563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888" name="Google Shape;1888;p30"/>
          <p:cNvSpPr txBox="1">
            <a:spLocks noGrp="1"/>
          </p:cNvSpPr>
          <p:nvPr>
            <p:ph type="subTitle" idx="4"/>
          </p:nvPr>
        </p:nvSpPr>
        <p:spPr>
          <a:xfrm>
            <a:off x="1031900" y="3405323"/>
            <a:ext cx="2130600" cy="563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889" name="Google Shape;1889;p30"/>
          <p:cNvSpPr txBox="1">
            <a:spLocks noGrp="1"/>
          </p:cNvSpPr>
          <p:nvPr>
            <p:ph type="subTitle" idx="5"/>
          </p:nvPr>
        </p:nvSpPr>
        <p:spPr>
          <a:xfrm>
            <a:off x="3506695" y="3405323"/>
            <a:ext cx="2130600" cy="563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890" name="Google Shape;1890;p30"/>
          <p:cNvSpPr txBox="1">
            <a:spLocks noGrp="1"/>
          </p:cNvSpPr>
          <p:nvPr>
            <p:ph type="subTitle" idx="6"/>
          </p:nvPr>
        </p:nvSpPr>
        <p:spPr>
          <a:xfrm>
            <a:off x="5981490" y="3405323"/>
            <a:ext cx="2130600" cy="563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891" name="Google Shape;1891;p30"/>
          <p:cNvSpPr txBox="1">
            <a:spLocks noGrp="1"/>
          </p:cNvSpPr>
          <p:nvPr>
            <p:ph type="subTitle" idx="7"/>
          </p:nvPr>
        </p:nvSpPr>
        <p:spPr>
          <a:xfrm>
            <a:off x="1031900" y="1639450"/>
            <a:ext cx="2130600" cy="47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nton"/>
              <a:buNone/>
              <a:defRPr sz="2400" b="1">
                <a:latin typeface="Poppins"/>
                <a:ea typeface="Poppins"/>
                <a:cs typeface="Poppins"/>
                <a:sym typeface="Poppins"/>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892" name="Google Shape;1892;p30"/>
          <p:cNvSpPr txBox="1">
            <a:spLocks noGrp="1"/>
          </p:cNvSpPr>
          <p:nvPr>
            <p:ph type="subTitle" idx="8"/>
          </p:nvPr>
        </p:nvSpPr>
        <p:spPr>
          <a:xfrm>
            <a:off x="3506700" y="1639450"/>
            <a:ext cx="2130600" cy="47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nton"/>
              <a:buNone/>
              <a:defRPr sz="2400" b="1">
                <a:latin typeface="Poppins"/>
                <a:ea typeface="Poppins"/>
                <a:cs typeface="Poppins"/>
                <a:sym typeface="Poppins"/>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893" name="Google Shape;1893;p30"/>
          <p:cNvSpPr txBox="1">
            <a:spLocks noGrp="1"/>
          </p:cNvSpPr>
          <p:nvPr>
            <p:ph type="subTitle" idx="9"/>
          </p:nvPr>
        </p:nvSpPr>
        <p:spPr>
          <a:xfrm>
            <a:off x="5981513" y="1639450"/>
            <a:ext cx="2130600" cy="47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nton"/>
              <a:buNone/>
              <a:defRPr sz="2400" b="1">
                <a:latin typeface="Poppins"/>
                <a:ea typeface="Poppins"/>
                <a:cs typeface="Poppins"/>
                <a:sym typeface="Poppins"/>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894" name="Google Shape;1894;p30"/>
          <p:cNvSpPr txBox="1">
            <a:spLocks noGrp="1"/>
          </p:cNvSpPr>
          <p:nvPr>
            <p:ph type="subTitle" idx="13"/>
          </p:nvPr>
        </p:nvSpPr>
        <p:spPr>
          <a:xfrm>
            <a:off x="1031900" y="3091847"/>
            <a:ext cx="2130600" cy="47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nton"/>
              <a:buNone/>
              <a:defRPr sz="2400" b="1">
                <a:latin typeface="Poppins"/>
                <a:ea typeface="Poppins"/>
                <a:cs typeface="Poppins"/>
                <a:sym typeface="Poppins"/>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895" name="Google Shape;1895;p30"/>
          <p:cNvSpPr txBox="1">
            <a:spLocks noGrp="1"/>
          </p:cNvSpPr>
          <p:nvPr>
            <p:ph type="subTitle" idx="14"/>
          </p:nvPr>
        </p:nvSpPr>
        <p:spPr>
          <a:xfrm>
            <a:off x="3506700" y="3091847"/>
            <a:ext cx="2130600" cy="47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nton"/>
              <a:buNone/>
              <a:defRPr sz="2400" b="1">
                <a:latin typeface="Poppins"/>
                <a:ea typeface="Poppins"/>
                <a:cs typeface="Poppins"/>
                <a:sym typeface="Poppins"/>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896" name="Google Shape;1896;p30"/>
          <p:cNvSpPr txBox="1">
            <a:spLocks noGrp="1"/>
          </p:cNvSpPr>
          <p:nvPr>
            <p:ph type="subTitle" idx="15"/>
          </p:nvPr>
        </p:nvSpPr>
        <p:spPr>
          <a:xfrm>
            <a:off x="5981513" y="3091847"/>
            <a:ext cx="2130600" cy="47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nton"/>
              <a:buNone/>
              <a:defRPr sz="2400" b="1">
                <a:latin typeface="Poppins"/>
                <a:ea typeface="Poppins"/>
                <a:cs typeface="Poppins"/>
                <a:sym typeface="Poppins"/>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grpSp>
        <p:nvGrpSpPr>
          <p:cNvPr id="1897" name="Google Shape;1897;p30"/>
          <p:cNvGrpSpPr/>
          <p:nvPr/>
        </p:nvGrpSpPr>
        <p:grpSpPr>
          <a:xfrm>
            <a:off x="6412545" y="-1250587"/>
            <a:ext cx="1656312" cy="1660374"/>
            <a:chOff x="2929375" y="236175"/>
            <a:chExt cx="805325" cy="807300"/>
          </a:xfrm>
        </p:grpSpPr>
        <p:sp>
          <p:nvSpPr>
            <p:cNvPr id="1898" name="Google Shape;1898;p30"/>
            <p:cNvSpPr/>
            <p:nvPr/>
          </p:nvSpPr>
          <p:spPr>
            <a:xfrm>
              <a:off x="2986025" y="241975"/>
              <a:ext cx="280400" cy="191800"/>
            </a:xfrm>
            <a:custGeom>
              <a:avLst/>
              <a:gdLst/>
              <a:ahLst/>
              <a:cxnLst/>
              <a:rect l="l" t="t" r="r" b="b"/>
              <a:pathLst>
                <a:path w="11216" h="7672" extrusionOk="0">
                  <a:moveTo>
                    <a:pt x="11216" y="1"/>
                  </a:moveTo>
                  <a:cubicBezTo>
                    <a:pt x="10964" y="1"/>
                    <a:pt x="10809" y="98"/>
                    <a:pt x="10577" y="98"/>
                  </a:cubicBezTo>
                  <a:lnTo>
                    <a:pt x="310" y="7110"/>
                  </a:lnTo>
                  <a:cubicBezTo>
                    <a:pt x="233" y="7265"/>
                    <a:pt x="155" y="7439"/>
                    <a:pt x="0" y="7672"/>
                  </a:cubicBezTo>
                  <a:lnTo>
                    <a:pt x="112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30"/>
            <p:cNvSpPr/>
            <p:nvPr/>
          </p:nvSpPr>
          <p:spPr>
            <a:xfrm>
              <a:off x="2951650" y="236175"/>
              <a:ext cx="395650" cy="270250"/>
            </a:xfrm>
            <a:custGeom>
              <a:avLst/>
              <a:gdLst/>
              <a:ahLst/>
              <a:cxnLst/>
              <a:rect l="l" t="t" r="r" b="b"/>
              <a:pathLst>
                <a:path w="15826" h="10810" extrusionOk="0">
                  <a:moveTo>
                    <a:pt x="15341" y="1"/>
                  </a:moveTo>
                  <a:lnTo>
                    <a:pt x="155" y="10402"/>
                  </a:lnTo>
                  <a:cubicBezTo>
                    <a:pt x="155" y="10499"/>
                    <a:pt x="78" y="10654"/>
                    <a:pt x="0" y="10809"/>
                  </a:cubicBezTo>
                  <a:lnTo>
                    <a:pt x="158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30"/>
            <p:cNvSpPr/>
            <p:nvPr/>
          </p:nvSpPr>
          <p:spPr>
            <a:xfrm>
              <a:off x="2935650" y="241975"/>
              <a:ext cx="472175" cy="324975"/>
            </a:xfrm>
            <a:custGeom>
              <a:avLst/>
              <a:gdLst/>
              <a:ahLst/>
              <a:cxnLst/>
              <a:rect l="l" t="t" r="r" b="b"/>
              <a:pathLst>
                <a:path w="18887" h="12999" extrusionOk="0">
                  <a:moveTo>
                    <a:pt x="18558" y="1"/>
                  </a:moveTo>
                  <a:lnTo>
                    <a:pt x="78" y="12689"/>
                  </a:lnTo>
                  <a:cubicBezTo>
                    <a:pt x="78" y="12766"/>
                    <a:pt x="78" y="12844"/>
                    <a:pt x="1" y="12999"/>
                  </a:cubicBezTo>
                  <a:lnTo>
                    <a:pt x="18887" y="98"/>
                  </a:lnTo>
                  <a:cubicBezTo>
                    <a:pt x="18790" y="1"/>
                    <a:pt x="18713" y="1"/>
                    <a:pt x="185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30"/>
            <p:cNvSpPr/>
            <p:nvPr/>
          </p:nvSpPr>
          <p:spPr>
            <a:xfrm>
              <a:off x="2929375" y="254100"/>
              <a:ext cx="530750" cy="367575"/>
            </a:xfrm>
            <a:custGeom>
              <a:avLst/>
              <a:gdLst/>
              <a:ahLst/>
              <a:cxnLst/>
              <a:rect l="l" t="t" r="r" b="b"/>
              <a:pathLst>
                <a:path w="21230" h="14703" extrusionOk="0">
                  <a:moveTo>
                    <a:pt x="20978" y="0"/>
                  </a:moveTo>
                  <a:lnTo>
                    <a:pt x="77" y="14373"/>
                  </a:lnTo>
                  <a:cubicBezTo>
                    <a:pt x="77" y="14451"/>
                    <a:pt x="0" y="14528"/>
                    <a:pt x="0" y="14702"/>
                  </a:cubicBezTo>
                  <a:lnTo>
                    <a:pt x="21230" y="97"/>
                  </a:lnTo>
                  <a:cubicBezTo>
                    <a:pt x="21152" y="97"/>
                    <a:pt x="21075" y="97"/>
                    <a:pt x="209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30"/>
            <p:cNvSpPr/>
            <p:nvPr/>
          </p:nvSpPr>
          <p:spPr>
            <a:xfrm>
              <a:off x="2929375" y="272500"/>
              <a:ext cx="577250" cy="397600"/>
            </a:xfrm>
            <a:custGeom>
              <a:avLst/>
              <a:gdLst/>
              <a:ahLst/>
              <a:cxnLst/>
              <a:rect l="l" t="t" r="r" b="b"/>
              <a:pathLst>
                <a:path w="23090" h="15904" extrusionOk="0">
                  <a:moveTo>
                    <a:pt x="22838" y="0"/>
                  </a:moveTo>
                  <a:lnTo>
                    <a:pt x="0" y="15574"/>
                  </a:lnTo>
                  <a:cubicBezTo>
                    <a:pt x="77" y="15729"/>
                    <a:pt x="77" y="15826"/>
                    <a:pt x="77" y="15903"/>
                  </a:cubicBezTo>
                  <a:lnTo>
                    <a:pt x="23089" y="155"/>
                  </a:lnTo>
                  <a:cubicBezTo>
                    <a:pt x="23012" y="78"/>
                    <a:pt x="22915" y="78"/>
                    <a:pt x="228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30"/>
            <p:cNvSpPr/>
            <p:nvPr/>
          </p:nvSpPr>
          <p:spPr>
            <a:xfrm>
              <a:off x="2935650" y="294775"/>
              <a:ext cx="611175" cy="421825"/>
            </a:xfrm>
            <a:custGeom>
              <a:avLst/>
              <a:gdLst/>
              <a:ahLst/>
              <a:cxnLst/>
              <a:rect l="l" t="t" r="r" b="b"/>
              <a:pathLst>
                <a:path w="24447" h="16873" extrusionOk="0">
                  <a:moveTo>
                    <a:pt x="24214" y="0"/>
                  </a:moveTo>
                  <a:lnTo>
                    <a:pt x="1" y="16543"/>
                  </a:lnTo>
                  <a:cubicBezTo>
                    <a:pt x="1" y="16620"/>
                    <a:pt x="1" y="16698"/>
                    <a:pt x="78" y="16872"/>
                  </a:cubicBezTo>
                  <a:lnTo>
                    <a:pt x="24446" y="155"/>
                  </a:lnTo>
                  <a:cubicBezTo>
                    <a:pt x="24369" y="78"/>
                    <a:pt x="24291" y="0"/>
                    <a:pt x="242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30"/>
            <p:cNvSpPr/>
            <p:nvPr/>
          </p:nvSpPr>
          <p:spPr>
            <a:xfrm>
              <a:off x="2945350" y="318975"/>
              <a:ext cx="637775" cy="439750"/>
            </a:xfrm>
            <a:custGeom>
              <a:avLst/>
              <a:gdLst/>
              <a:ahLst/>
              <a:cxnLst/>
              <a:rect l="l" t="t" r="r" b="b"/>
              <a:pathLst>
                <a:path w="25511" h="17590" extrusionOk="0">
                  <a:moveTo>
                    <a:pt x="25279" y="1"/>
                  </a:moveTo>
                  <a:lnTo>
                    <a:pt x="0" y="17357"/>
                  </a:lnTo>
                  <a:cubicBezTo>
                    <a:pt x="0" y="17434"/>
                    <a:pt x="97" y="17512"/>
                    <a:pt x="97" y="17589"/>
                  </a:cubicBezTo>
                  <a:lnTo>
                    <a:pt x="25511" y="156"/>
                  </a:lnTo>
                  <a:cubicBezTo>
                    <a:pt x="25434" y="78"/>
                    <a:pt x="25356" y="78"/>
                    <a:pt x="252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30"/>
            <p:cNvSpPr/>
            <p:nvPr/>
          </p:nvSpPr>
          <p:spPr>
            <a:xfrm>
              <a:off x="2959875" y="347075"/>
              <a:ext cx="655700" cy="449900"/>
            </a:xfrm>
            <a:custGeom>
              <a:avLst/>
              <a:gdLst/>
              <a:ahLst/>
              <a:cxnLst/>
              <a:rect l="l" t="t" r="r" b="b"/>
              <a:pathLst>
                <a:path w="26228" h="17996" extrusionOk="0">
                  <a:moveTo>
                    <a:pt x="25976" y="0"/>
                  </a:moveTo>
                  <a:lnTo>
                    <a:pt x="0" y="17763"/>
                  </a:lnTo>
                  <a:cubicBezTo>
                    <a:pt x="0" y="17841"/>
                    <a:pt x="78" y="17918"/>
                    <a:pt x="78" y="17996"/>
                  </a:cubicBezTo>
                  <a:lnTo>
                    <a:pt x="26228" y="155"/>
                  </a:lnTo>
                  <a:cubicBezTo>
                    <a:pt x="26150" y="78"/>
                    <a:pt x="26053" y="0"/>
                    <a:pt x="259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30"/>
            <p:cNvSpPr/>
            <p:nvPr/>
          </p:nvSpPr>
          <p:spPr>
            <a:xfrm>
              <a:off x="2977800" y="377575"/>
              <a:ext cx="663925" cy="457650"/>
            </a:xfrm>
            <a:custGeom>
              <a:avLst/>
              <a:gdLst/>
              <a:ahLst/>
              <a:cxnLst/>
              <a:rect l="l" t="t" r="r" b="b"/>
              <a:pathLst>
                <a:path w="26557" h="18306" extrusionOk="0">
                  <a:moveTo>
                    <a:pt x="26402" y="1"/>
                  </a:moveTo>
                  <a:lnTo>
                    <a:pt x="0" y="18073"/>
                  </a:lnTo>
                  <a:cubicBezTo>
                    <a:pt x="0" y="18151"/>
                    <a:pt x="78" y="18228"/>
                    <a:pt x="78" y="18306"/>
                  </a:cubicBezTo>
                  <a:lnTo>
                    <a:pt x="26557" y="156"/>
                  </a:lnTo>
                  <a:cubicBezTo>
                    <a:pt x="26557" y="78"/>
                    <a:pt x="26479" y="1"/>
                    <a:pt x="264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30"/>
            <p:cNvSpPr/>
            <p:nvPr/>
          </p:nvSpPr>
          <p:spPr>
            <a:xfrm>
              <a:off x="2998125" y="409550"/>
              <a:ext cx="669750" cy="460075"/>
            </a:xfrm>
            <a:custGeom>
              <a:avLst/>
              <a:gdLst/>
              <a:ahLst/>
              <a:cxnLst/>
              <a:rect l="l" t="t" r="r" b="b"/>
              <a:pathLst>
                <a:path w="26790" h="18403" extrusionOk="0">
                  <a:moveTo>
                    <a:pt x="26635" y="0"/>
                  </a:moveTo>
                  <a:lnTo>
                    <a:pt x="1" y="18170"/>
                  </a:lnTo>
                  <a:cubicBezTo>
                    <a:pt x="78" y="18247"/>
                    <a:pt x="78" y="18247"/>
                    <a:pt x="78" y="18325"/>
                  </a:cubicBezTo>
                  <a:lnTo>
                    <a:pt x="156" y="18402"/>
                  </a:lnTo>
                  <a:lnTo>
                    <a:pt x="26790" y="174"/>
                  </a:lnTo>
                  <a:cubicBezTo>
                    <a:pt x="26712" y="174"/>
                    <a:pt x="26712" y="78"/>
                    <a:pt x="26712" y="78"/>
                  </a:cubicBezTo>
                  <a:lnTo>
                    <a:pt x="2663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30"/>
            <p:cNvSpPr/>
            <p:nvPr/>
          </p:nvSpPr>
          <p:spPr>
            <a:xfrm>
              <a:off x="3022350" y="443925"/>
              <a:ext cx="665875" cy="458125"/>
            </a:xfrm>
            <a:custGeom>
              <a:avLst/>
              <a:gdLst/>
              <a:ahLst/>
              <a:cxnLst/>
              <a:rect l="l" t="t" r="r" b="b"/>
              <a:pathLst>
                <a:path w="26635" h="18325" extrusionOk="0">
                  <a:moveTo>
                    <a:pt x="26557" y="0"/>
                  </a:moveTo>
                  <a:lnTo>
                    <a:pt x="0" y="18170"/>
                  </a:lnTo>
                  <a:cubicBezTo>
                    <a:pt x="78" y="18247"/>
                    <a:pt x="155" y="18247"/>
                    <a:pt x="155" y="18325"/>
                  </a:cubicBezTo>
                  <a:lnTo>
                    <a:pt x="26634" y="252"/>
                  </a:lnTo>
                  <a:cubicBezTo>
                    <a:pt x="26634" y="155"/>
                    <a:pt x="26557" y="78"/>
                    <a:pt x="265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30"/>
            <p:cNvSpPr/>
            <p:nvPr/>
          </p:nvSpPr>
          <p:spPr>
            <a:xfrm>
              <a:off x="3050425" y="480250"/>
              <a:ext cx="655725" cy="451825"/>
            </a:xfrm>
            <a:custGeom>
              <a:avLst/>
              <a:gdLst/>
              <a:ahLst/>
              <a:cxnLst/>
              <a:rect l="l" t="t" r="r" b="b"/>
              <a:pathLst>
                <a:path w="26229" h="18073" extrusionOk="0">
                  <a:moveTo>
                    <a:pt x="26151" y="0"/>
                  </a:moveTo>
                  <a:lnTo>
                    <a:pt x="1" y="17918"/>
                  </a:lnTo>
                  <a:cubicBezTo>
                    <a:pt x="78" y="17995"/>
                    <a:pt x="156" y="17995"/>
                    <a:pt x="252" y="18073"/>
                  </a:cubicBezTo>
                  <a:lnTo>
                    <a:pt x="26228" y="252"/>
                  </a:lnTo>
                  <a:cubicBezTo>
                    <a:pt x="26228" y="155"/>
                    <a:pt x="26151" y="78"/>
                    <a:pt x="261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30"/>
            <p:cNvSpPr/>
            <p:nvPr/>
          </p:nvSpPr>
          <p:spPr>
            <a:xfrm>
              <a:off x="3082875" y="520425"/>
              <a:ext cx="637300" cy="440225"/>
            </a:xfrm>
            <a:custGeom>
              <a:avLst/>
              <a:gdLst/>
              <a:ahLst/>
              <a:cxnLst/>
              <a:rect l="l" t="t" r="r" b="b"/>
              <a:pathLst>
                <a:path w="25492" h="17609" extrusionOk="0">
                  <a:moveTo>
                    <a:pt x="25414" y="1"/>
                  </a:moveTo>
                  <a:lnTo>
                    <a:pt x="0" y="17434"/>
                  </a:lnTo>
                  <a:cubicBezTo>
                    <a:pt x="78" y="17434"/>
                    <a:pt x="155" y="17531"/>
                    <a:pt x="233" y="17609"/>
                  </a:cubicBezTo>
                  <a:lnTo>
                    <a:pt x="25492" y="253"/>
                  </a:lnTo>
                  <a:cubicBezTo>
                    <a:pt x="25492" y="175"/>
                    <a:pt x="25414" y="98"/>
                    <a:pt x="254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30"/>
            <p:cNvSpPr/>
            <p:nvPr/>
          </p:nvSpPr>
          <p:spPr>
            <a:xfrm>
              <a:off x="3119200" y="563050"/>
              <a:ext cx="611150" cy="421825"/>
            </a:xfrm>
            <a:custGeom>
              <a:avLst/>
              <a:gdLst/>
              <a:ahLst/>
              <a:cxnLst/>
              <a:rect l="l" t="t" r="r" b="b"/>
              <a:pathLst>
                <a:path w="24446" h="16873" extrusionOk="0">
                  <a:moveTo>
                    <a:pt x="24368" y="1"/>
                  </a:moveTo>
                  <a:lnTo>
                    <a:pt x="0" y="16698"/>
                  </a:lnTo>
                  <a:cubicBezTo>
                    <a:pt x="78" y="16795"/>
                    <a:pt x="155" y="16795"/>
                    <a:pt x="233" y="16872"/>
                  </a:cubicBezTo>
                  <a:lnTo>
                    <a:pt x="24446" y="233"/>
                  </a:lnTo>
                  <a:cubicBezTo>
                    <a:pt x="24446" y="156"/>
                    <a:pt x="24368" y="78"/>
                    <a:pt x="243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30"/>
            <p:cNvSpPr/>
            <p:nvPr/>
          </p:nvSpPr>
          <p:spPr>
            <a:xfrm>
              <a:off x="3159375" y="609550"/>
              <a:ext cx="575325" cy="397600"/>
            </a:xfrm>
            <a:custGeom>
              <a:avLst/>
              <a:gdLst/>
              <a:ahLst/>
              <a:cxnLst/>
              <a:rect l="l" t="t" r="r" b="b"/>
              <a:pathLst>
                <a:path w="23013" h="15904" extrusionOk="0">
                  <a:moveTo>
                    <a:pt x="23013" y="0"/>
                  </a:moveTo>
                  <a:lnTo>
                    <a:pt x="1" y="15729"/>
                  </a:lnTo>
                  <a:cubicBezTo>
                    <a:pt x="78" y="15806"/>
                    <a:pt x="156" y="15806"/>
                    <a:pt x="253" y="15903"/>
                  </a:cubicBezTo>
                  <a:lnTo>
                    <a:pt x="23013" y="233"/>
                  </a:lnTo>
                  <a:lnTo>
                    <a:pt x="230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30"/>
            <p:cNvSpPr/>
            <p:nvPr/>
          </p:nvSpPr>
          <p:spPr>
            <a:xfrm>
              <a:off x="3203925" y="657975"/>
              <a:ext cx="530775" cy="365150"/>
            </a:xfrm>
            <a:custGeom>
              <a:avLst/>
              <a:gdLst/>
              <a:ahLst/>
              <a:cxnLst/>
              <a:rect l="l" t="t" r="r" b="b"/>
              <a:pathLst>
                <a:path w="21231" h="14606" extrusionOk="0">
                  <a:moveTo>
                    <a:pt x="21231" y="0"/>
                  </a:moveTo>
                  <a:lnTo>
                    <a:pt x="1" y="14528"/>
                  </a:lnTo>
                  <a:cubicBezTo>
                    <a:pt x="156" y="14606"/>
                    <a:pt x="233" y="14606"/>
                    <a:pt x="311" y="14606"/>
                  </a:cubicBezTo>
                  <a:lnTo>
                    <a:pt x="21231" y="310"/>
                  </a:lnTo>
                  <a:lnTo>
                    <a:pt x="212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30"/>
            <p:cNvSpPr/>
            <p:nvPr/>
          </p:nvSpPr>
          <p:spPr>
            <a:xfrm>
              <a:off x="3256225" y="712200"/>
              <a:ext cx="472200" cy="324975"/>
            </a:xfrm>
            <a:custGeom>
              <a:avLst/>
              <a:gdLst/>
              <a:ahLst/>
              <a:cxnLst/>
              <a:rect l="l" t="t" r="r" b="b"/>
              <a:pathLst>
                <a:path w="18888" h="12999" extrusionOk="0">
                  <a:moveTo>
                    <a:pt x="18887" y="1"/>
                  </a:moveTo>
                  <a:lnTo>
                    <a:pt x="1" y="12921"/>
                  </a:lnTo>
                  <a:cubicBezTo>
                    <a:pt x="156" y="12921"/>
                    <a:pt x="253" y="12998"/>
                    <a:pt x="408" y="12998"/>
                  </a:cubicBezTo>
                  <a:lnTo>
                    <a:pt x="18887" y="330"/>
                  </a:lnTo>
                  <a:lnTo>
                    <a:pt x="1888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30"/>
            <p:cNvSpPr/>
            <p:nvPr/>
          </p:nvSpPr>
          <p:spPr>
            <a:xfrm>
              <a:off x="3318700" y="772750"/>
              <a:ext cx="393725" cy="270725"/>
            </a:xfrm>
            <a:custGeom>
              <a:avLst/>
              <a:gdLst/>
              <a:ahLst/>
              <a:cxnLst/>
              <a:rect l="l" t="t" r="r" b="b"/>
              <a:pathLst>
                <a:path w="15749" h="10829" extrusionOk="0">
                  <a:moveTo>
                    <a:pt x="15749" y="0"/>
                  </a:moveTo>
                  <a:lnTo>
                    <a:pt x="1" y="10828"/>
                  </a:lnTo>
                  <a:lnTo>
                    <a:pt x="485" y="10828"/>
                  </a:lnTo>
                  <a:lnTo>
                    <a:pt x="15671" y="407"/>
                  </a:lnTo>
                  <a:cubicBezTo>
                    <a:pt x="15671" y="252"/>
                    <a:pt x="15749" y="174"/>
                    <a:pt x="157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30"/>
            <p:cNvSpPr/>
            <p:nvPr/>
          </p:nvSpPr>
          <p:spPr>
            <a:xfrm>
              <a:off x="3399575" y="845375"/>
              <a:ext cx="280425" cy="191800"/>
            </a:xfrm>
            <a:custGeom>
              <a:avLst/>
              <a:gdLst/>
              <a:ahLst/>
              <a:cxnLst/>
              <a:rect l="l" t="t" r="r" b="b"/>
              <a:pathLst>
                <a:path w="11217" h="7672" extrusionOk="0">
                  <a:moveTo>
                    <a:pt x="11216" y="1"/>
                  </a:moveTo>
                  <a:lnTo>
                    <a:pt x="1" y="7671"/>
                  </a:lnTo>
                  <a:cubicBezTo>
                    <a:pt x="233" y="7594"/>
                    <a:pt x="407" y="7594"/>
                    <a:pt x="562" y="7594"/>
                  </a:cubicBezTo>
                  <a:lnTo>
                    <a:pt x="10887" y="485"/>
                  </a:lnTo>
                  <a:cubicBezTo>
                    <a:pt x="10984" y="330"/>
                    <a:pt x="11061" y="175"/>
                    <a:pt x="11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19"/>
        <p:cNvGrpSpPr/>
        <p:nvPr/>
      </p:nvGrpSpPr>
      <p:grpSpPr>
        <a:xfrm>
          <a:off x="0" y="0"/>
          <a:ext cx="0" cy="0"/>
          <a:chOff x="0" y="0"/>
          <a:chExt cx="0" cy="0"/>
        </a:xfrm>
      </p:grpSpPr>
      <p:pic>
        <p:nvPicPr>
          <p:cNvPr id="120" name="Google Shape;120;p4"/>
          <p:cNvPicPr preferRelativeResize="0"/>
          <p:nvPr/>
        </p:nvPicPr>
        <p:blipFill>
          <a:blip r:embed="rId2">
            <a:alphaModFix/>
          </a:blip>
          <a:stretch>
            <a:fillRect/>
          </a:stretch>
        </p:blipFill>
        <p:spPr>
          <a:xfrm rot="-5400000">
            <a:off x="1993300" y="-1993300"/>
            <a:ext cx="5152625" cy="9139226"/>
          </a:xfrm>
          <a:prstGeom prst="rect">
            <a:avLst/>
          </a:prstGeom>
          <a:noFill/>
          <a:ln>
            <a:noFill/>
          </a:ln>
        </p:spPr>
      </p:pic>
      <p:sp>
        <p:nvSpPr>
          <p:cNvPr id="121" name="Google Shape;121;p4"/>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22" name="Google Shape;122;p4"/>
          <p:cNvSpPr txBox="1">
            <a:spLocks noGrp="1"/>
          </p:cNvSpPr>
          <p:nvPr>
            <p:ph type="body" idx="1"/>
          </p:nvPr>
        </p:nvSpPr>
        <p:spPr>
          <a:xfrm>
            <a:off x="720000" y="1152475"/>
            <a:ext cx="7704000" cy="3450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dk2"/>
              </a:buClr>
              <a:buSzPts val="1400"/>
              <a:buFont typeface="Livvic"/>
              <a:buChar char="●"/>
              <a:defRPr sz="2400">
                <a:latin typeface="Itim"/>
                <a:ea typeface="Itim"/>
                <a:cs typeface="Itim"/>
                <a:sym typeface="Itim"/>
              </a:defRPr>
            </a:lvl1pPr>
            <a:lvl2pPr marL="914400" lvl="1" indent="-317500" rtl="0">
              <a:lnSpc>
                <a:spcPct val="100000"/>
              </a:lnSpc>
              <a:spcBef>
                <a:spcPts val="0"/>
              </a:spcBef>
              <a:spcAft>
                <a:spcPts val="0"/>
              </a:spcAft>
              <a:buClr>
                <a:srgbClr val="434343"/>
              </a:buClr>
              <a:buSzPts val="1400"/>
              <a:buFont typeface="Roboto Condensed Light"/>
              <a:buChar char="○"/>
              <a:defRPr/>
            </a:lvl2pPr>
            <a:lvl3pPr marL="1371600" lvl="2" indent="-317500" rtl="0">
              <a:lnSpc>
                <a:spcPct val="100000"/>
              </a:lnSpc>
              <a:spcBef>
                <a:spcPts val="0"/>
              </a:spcBef>
              <a:spcAft>
                <a:spcPts val="0"/>
              </a:spcAft>
              <a:buClr>
                <a:srgbClr val="434343"/>
              </a:buClr>
              <a:buSzPts val="1400"/>
              <a:buFont typeface="Roboto Condensed Light"/>
              <a:buChar char="■"/>
              <a:defRPr/>
            </a:lvl3pPr>
            <a:lvl4pPr marL="1828800" lvl="3" indent="-317500" rtl="0">
              <a:lnSpc>
                <a:spcPct val="100000"/>
              </a:lnSpc>
              <a:spcBef>
                <a:spcPts val="0"/>
              </a:spcBef>
              <a:spcAft>
                <a:spcPts val="0"/>
              </a:spcAft>
              <a:buClr>
                <a:srgbClr val="434343"/>
              </a:buClr>
              <a:buSzPts val="1400"/>
              <a:buFont typeface="Roboto Condensed Light"/>
              <a:buChar char="●"/>
              <a:defRPr/>
            </a:lvl4pPr>
            <a:lvl5pPr marL="2286000" lvl="4" indent="-317500" rtl="0">
              <a:lnSpc>
                <a:spcPct val="100000"/>
              </a:lnSpc>
              <a:spcBef>
                <a:spcPts val="0"/>
              </a:spcBef>
              <a:spcAft>
                <a:spcPts val="0"/>
              </a:spcAft>
              <a:buClr>
                <a:srgbClr val="434343"/>
              </a:buClr>
              <a:buSzPts val="1400"/>
              <a:buFont typeface="Roboto Condensed Light"/>
              <a:buChar char="○"/>
              <a:defRPr/>
            </a:lvl5pPr>
            <a:lvl6pPr marL="2743200" lvl="5" indent="-317500" rtl="0">
              <a:lnSpc>
                <a:spcPct val="100000"/>
              </a:lnSpc>
              <a:spcBef>
                <a:spcPts val="0"/>
              </a:spcBef>
              <a:spcAft>
                <a:spcPts val="0"/>
              </a:spcAft>
              <a:buClr>
                <a:srgbClr val="434343"/>
              </a:buClr>
              <a:buSzPts val="1400"/>
              <a:buFont typeface="Roboto Condensed Light"/>
              <a:buChar char="■"/>
              <a:defRPr/>
            </a:lvl6pPr>
            <a:lvl7pPr marL="3200400" lvl="6" indent="-317500" rtl="0">
              <a:lnSpc>
                <a:spcPct val="100000"/>
              </a:lnSpc>
              <a:spcBef>
                <a:spcPts val="0"/>
              </a:spcBef>
              <a:spcAft>
                <a:spcPts val="0"/>
              </a:spcAft>
              <a:buClr>
                <a:srgbClr val="434343"/>
              </a:buClr>
              <a:buSzPts val="1400"/>
              <a:buFont typeface="Roboto Condensed Light"/>
              <a:buChar char="●"/>
              <a:defRPr/>
            </a:lvl7pPr>
            <a:lvl8pPr marL="3657600" lvl="7" indent="-317500" rtl="0">
              <a:lnSpc>
                <a:spcPct val="100000"/>
              </a:lnSpc>
              <a:spcBef>
                <a:spcPts val="0"/>
              </a:spcBef>
              <a:spcAft>
                <a:spcPts val="0"/>
              </a:spcAft>
              <a:buClr>
                <a:srgbClr val="434343"/>
              </a:buClr>
              <a:buSzPts val="1400"/>
              <a:buFont typeface="Roboto Condensed Light"/>
              <a:buChar char="○"/>
              <a:defRPr/>
            </a:lvl8pPr>
            <a:lvl9pPr marL="4114800" lvl="8" indent="-317500" rtl="0">
              <a:lnSpc>
                <a:spcPct val="100000"/>
              </a:lnSpc>
              <a:spcBef>
                <a:spcPts val="0"/>
              </a:spcBef>
              <a:spcAft>
                <a:spcPts val="0"/>
              </a:spcAft>
              <a:buClr>
                <a:srgbClr val="434343"/>
              </a:buClr>
              <a:buSzPts val="1400"/>
              <a:buFont typeface="Roboto Condensed Light"/>
              <a:buChar char="■"/>
              <a:defRPr/>
            </a:lvl9pPr>
          </a:lstStyle>
          <a:p>
            <a:endParaRPr/>
          </a:p>
        </p:txBody>
      </p:sp>
      <p:grpSp>
        <p:nvGrpSpPr>
          <p:cNvPr id="123" name="Google Shape;123;p4"/>
          <p:cNvGrpSpPr/>
          <p:nvPr/>
        </p:nvGrpSpPr>
        <p:grpSpPr>
          <a:xfrm>
            <a:off x="-1008030" y="3427238"/>
            <a:ext cx="1656312" cy="1660374"/>
            <a:chOff x="2929375" y="236175"/>
            <a:chExt cx="805325" cy="807300"/>
          </a:xfrm>
        </p:grpSpPr>
        <p:sp>
          <p:nvSpPr>
            <p:cNvPr id="124" name="Google Shape;124;p4"/>
            <p:cNvSpPr/>
            <p:nvPr/>
          </p:nvSpPr>
          <p:spPr>
            <a:xfrm>
              <a:off x="2986025" y="241975"/>
              <a:ext cx="280400" cy="191800"/>
            </a:xfrm>
            <a:custGeom>
              <a:avLst/>
              <a:gdLst/>
              <a:ahLst/>
              <a:cxnLst/>
              <a:rect l="l" t="t" r="r" b="b"/>
              <a:pathLst>
                <a:path w="11216" h="7672" extrusionOk="0">
                  <a:moveTo>
                    <a:pt x="11216" y="1"/>
                  </a:moveTo>
                  <a:cubicBezTo>
                    <a:pt x="10964" y="1"/>
                    <a:pt x="10809" y="98"/>
                    <a:pt x="10577" y="98"/>
                  </a:cubicBezTo>
                  <a:lnTo>
                    <a:pt x="310" y="7110"/>
                  </a:lnTo>
                  <a:cubicBezTo>
                    <a:pt x="233" y="7265"/>
                    <a:pt x="155" y="7439"/>
                    <a:pt x="0" y="7672"/>
                  </a:cubicBezTo>
                  <a:lnTo>
                    <a:pt x="112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4"/>
            <p:cNvSpPr/>
            <p:nvPr/>
          </p:nvSpPr>
          <p:spPr>
            <a:xfrm>
              <a:off x="2951650" y="236175"/>
              <a:ext cx="395650" cy="270250"/>
            </a:xfrm>
            <a:custGeom>
              <a:avLst/>
              <a:gdLst/>
              <a:ahLst/>
              <a:cxnLst/>
              <a:rect l="l" t="t" r="r" b="b"/>
              <a:pathLst>
                <a:path w="15826" h="10810" extrusionOk="0">
                  <a:moveTo>
                    <a:pt x="15341" y="1"/>
                  </a:moveTo>
                  <a:lnTo>
                    <a:pt x="155" y="10402"/>
                  </a:lnTo>
                  <a:cubicBezTo>
                    <a:pt x="155" y="10499"/>
                    <a:pt x="78" y="10654"/>
                    <a:pt x="0" y="10809"/>
                  </a:cubicBezTo>
                  <a:lnTo>
                    <a:pt x="158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4"/>
            <p:cNvSpPr/>
            <p:nvPr/>
          </p:nvSpPr>
          <p:spPr>
            <a:xfrm>
              <a:off x="2935650" y="241975"/>
              <a:ext cx="472175" cy="324975"/>
            </a:xfrm>
            <a:custGeom>
              <a:avLst/>
              <a:gdLst/>
              <a:ahLst/>
              <a:cxnLst/>
              <a:rect l="l" t="t" r="r" b="b"/>
              <a:pathLst>
                <a:path w="18887" h="12999" extrusionOk="0">
                  <a:moveTo>
                    <a:pt x="18558" y="1"/>
                  </a:moveTo>
                  <a:lnTo>
                    <a:pt x="78" y="12689"/>
                  </a:lnTo>
                  <a:cubicBezTo>
                    <a:pt x="78" y="12766"/>
                    <a:pt x="78" y="12844"/>
                    <a:pt x="1" y="12999"/>
                  </a:cubicBezTo>
                  <a:lnTo>
                    <a:pt x="18887" y="98"/>
                  </a:lnTo>
                  <a:cubicBezTo>
                    <a:pt x="18790" y="1"/>
                    <a:pt x="18713" y="1"/>
                    <a:pt x="185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a:off x="2929375" y="254100"/>
              <a:ext cx="530750" cy="367575"/>
            </a:xfrm>
            <a:custGeom>
              <a:avLst/>
              <a:gdLst/>
              <a:ahLst/>
              <a:cxnLst/>
              <a:rect l="l" t="t" r="r" b="b"/>
              <a:pathLst>
                <a:path w="21230" h="14703" extrusionOk="0">
                  <a:moveTo>
                    <a:pt x="20978" y="0"/>
                  </a:moveTo>
                  <a:lnTo>
                    <a:pt x="77" y="14373"/>
                  </a:lnTo>
                  <a:cubicBezTo>
                    <a:pt x="77" y="14451"/>
                    <a:pt x="0" y="14528"/>
                    <a:pt x="0" y="14702"/>
                  </a:cubicBezTo>
                  <a:lnTo>
                    <a:pt x="21230" y="97"/>
                  </a:lnTo>
                  <a:cubicBezTo>
                    <a:pt x="21152" y="97"/>
                    <a:pt x="21075" y="97"/>
                    <a:pt x="209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2929375" y="272500"/>
              <a:ext cx="577250" cy="397600"/>
            </a:xfrm>
            <a:custGeom>
              <a:avLst/>
              <a:gdLst/>
              <a:ahLst/>
              <a:cxnLst/>
              <a:rect l="l" t="t" r="r" b="b"/>
              <a:pathLst>
                <a:path w="23090" h="15904" extrusionOk="0">
                  <a:moveTo>
                    <a:pt x="22838" y="0"/>
                  </a:moveTo>
                  <a:lnTo>
                    <a:pt x="0" y="15574"/>
                  </a:lnTo>
                  <a:cubicBezTo>
                    <a:pt x="77" y="15729"/>
                    <a:pt x="77" y="15826"/>
                    <a:pt x="77" y="15903"/>
                  </a:cubicBezTo>
                  <a:lnTo>
                    <a:pt x="23089" y="155"/>
                  </a:lnTo>
                  <a:cubicBezTo>
                    <a:pt x="23012" y="78"/>
                    <a:pt x="22915" y="78"/>
                    <a:pt x="228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a:off x="2935650" y="294775"/>
              <a:ext cx="611175" cy="421825"/>
            </a:xfrm>
            <a:custGeom>
              <a:avLst/>
              <a:gdLst/>
              <a:ahLst/>
              <a:cxnLst/>
              <a:rect l="l" t="t" r="r" b="b"/>
              <a:pathLst>
                <a:path w="24447" h="16873" extrusionOk="0">
                  <a:moveTo>
                    <a:pt x="24214" y="0"/>
                  </a:moveTo>
                  <a:lnTo>
                    <a:pt x="1" y="16543"/>
                  </a:lnTo>
                  <a:cubicBezTo>
                    <a:pt x="1" y="16620"/>
                    <a:pt x="1" y="16698"/>
                    <a:pt x="78" y="16872"/>
                  </a:cubicBezTo>
                  <a:lnTo>
                    <a:pt x="24446" y="155"/>
                  </a:lnTo>
                  <a:cubicBezTo>
                    <a:pt x="24369" y="78"/>
                    <a:pt x="24291" y="0"/>
                    <a:pt x="242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4"/>
            <p:cNvSpPr/>
            <p:nvPr/>
          </p:nvSpPr>
          <p:spPr>
            <a:xfrm>
              <a:off x="2945350" y="318975"/>
              <a:ext cx="637775" cy="439750"/>
            </a:xfrm>
            <a:custGeom>
              <a:avLst/>
              <a:gdLst/>
              <a:ahLst/>
              <a:cxnLst/>
              <a:rect l="l" t="t" r="r" b="b"/>
              <a:pathLst>
                <a:path w="25511" h="17590" extrusionOk="0">
                  <a:moveTo>
                    <a:pt x="25279" y="1"/>
                  </a:moveTo>
                  <a:lnTo>
                    <a:pt x="0" y="17357"/>
                  </a:lnTo>
                  <a:cubicBezTo>
                    <a:pt x="0" y="17434"/>
                    <a:pt x="97" y="17512"/>
                    <a:pt x="97" y="17589"/>
                  </a:cubicBezTo>
                  <a:lnTo>
                    <a:pt x="25511" y="156"/>
                  </a:lnTo>
                  <a:cubicBezTo>
                    <a:pt x="25434" y="78"/>
                    <a:pt x="25356" y="78"/>
                    <a:pt x="252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4"/>
            <p:cNvSpPr/>
            <p:nvPr/>
          </p:nvSpPr>
          <p:spPr>
            <a:xfrm>
              <a:off x="2959875" y="347075"/>
              <a:ext cx="655700" cy="449900"/>
            </a:xfrm>
            <a:custGeom>
              <a:avLst/>
              <a:gdLst/>
              <a:ahLst/>
              <a:cxnLst/>
              <a:rect l="l" t="t" r="r" b="b"/>
              <a:pathLst>
                <a:path w="26228" h="17996" extrusionOk="0">
                  <a:moveTo>
                    <a:pt x="25976" y="0"/>
                  </a:moveTo>
                  <a:lnTo>
                    <a:pt x="0" y="17763"/>
                  </a:lnTo>
                  <a:cubicBezTo>
                    <a:pt x="0" y="17841"/>
                    <a:pt x="78" y="17918"/>
                    <a:pt x="78" y="17996"/>
                  </a:cubicBezTo>
                  <a:lnTo>
                    <a:pt x="26228" y="155"/>
                  </a:lnTo>
                  <a:cubicBezTo>
                    <a:pt x="26150" y="78"/>
                    <a:pt x="26053" y="0"/>
                    <a:pt x="259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a:off x="2977800" y="377575"/>
              <a:ext cx="663925" cy="457650"/>
            </a:xfrm>
            <a:custGeom>
              <a:avLst/>
              <a:gdLst/>
              <a:ahLst/>
              <a:cxnLst/>
              <a:rect l="l" t="t" r="r" b="b"/>
              <a:pathLst>
                <a:path w="26557" h="18306" extrusionOk="0">
                  <a:moveTo>
                    <a:pt x="26402" y="1"/>
                  </a:moveTo>
                  <a:lnTo>
                    <a:pt x="0" y="18073"/>
                  </a:lnTo>
                  <a:cubicBezTo>
                    <a:pt x="0" y="18151"/>
                    <a:pt x="78" y="18228"/>
                    <a:pt x="78" y="18306"/>
                  </a:cubicBezTo>
                  <a:lnTo>
                    <a:pt x="26557" y="156"/>
                  </a:lnTo>
                  <a:cubicBezTo>
                    <a:pt x="26557" y="78"/>
                    <a:pt x="26479" y="1"/>
                    <a:pt x="264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2998125" y="409550"/>
              <a:ext cx="669750" cy="460075"/>
            </a:xfrm>
            <a:custGeom>
              <a:avLst/>
              <a:gdLst/>
              <a:ahLst/>
              <a:cxnLst/>
              <a:rect l="l" t="t" r="r" b="b"/>
              <a:pathLst>
                <a:path w="26790" h="18403" extrusionOk="0">
                  <a:moveTo>
                    <a:pt x="26635" y="0"/>
                  </a:moveTo>
                  <a:lnTo>
                    <a:pt x="1" y="18170"/>
                  </a:lnTo>
                  <a:cubicBezTo>
                    <a:pt x="78" y="18247"/>
                    <a:pt x="78" y="18247"/>
                    <a:pt x="78" y="18325"/>
                  </a:cubicBezTo>
                  <a:lnTo>
                    <a:pt x="156" y="18402"/>
                  </a:lnTo>
                  <a:lnTo>
                    <a:pt x="26790" y="174"/>
                  </a:lnTo>
                  <a:cubicBezTo>
                    <a:pt x="26712" y="174"/>
                    <a:pt x="26712" y="78"/>
                    <a:pt x="26712" y="78"/>
                  </a:cubicBezTo>
                  <a:lnTo>
                    <a:pt x="2663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a:off x="3022350" y="443925"/>
              <a:ext cx="665875" cy="458125"/>
            </a:xfrm>
            <a:custGeom>
              <a:avLst/>
              <a:gdLst/>
              <a:ahLst/>
              <a:cxnLst/>
              <a:rect l="l" t="t" r="r" b="b"/>
              <a:pathLst>
                <a:path w="26635" h="18325" extrusionOk="0">
                  <a:moveTo>
                    <a:pt x="26557" y="0"/>
                  </a:moveTo>
                  <a:lnTo>
                    <a:pt x="0" y="18170"/>
                  </a:lnTo>
                  <a:cubicBezTo>
                    <a:pt x="78" y="18247"/>
                    <a:pt x="155" y="18247"/>
                    <a:pt x="155" y="18325"/>
                  </a:cubicBezTo>
                  <a:lnTo>
                    <a:pt x="26634" y="252"/>
                  </a:lnTo>
                  <a:cubicBezTo>
                    <a:pt x="26634" y="155"/>
                    <a:pt x="26557" y="78"/>
                    <a:pt x="265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4"/>
            <p:cNvSpPr/>
            <p:nvPr/>
          </p:nvSpPr>
          <p:spPr>
            <a:xfrm>
              <a:off x="3050425" y="480250"/>
              <a:ext cx="655725" cy="451825"/>
            </a:xfrm>
            <a:custGeom>
              <a:avLst/>
              <a:gdLst/>
              <a:ahLst/>
              <a:cxnLst/>
              <a:rect l="l" t="t" r="r" b="b"/>
              <a:pathLst>
                <a:path w="26229" h="18073" extrusionOk="0">
                  <a:moveTo>
                    <a:pt x="26151" y="0"/>
                  </a:moveTo>
                  <a:lnTo>
                    <a:pt x="1" y="17918"/>
                  </a:lnTo>
                  <a:cubicBezTo>
                    <a:pt x="78" y="17995"/>
                    <a:pt x="156" y="17995"/>
                    <a:pt x="252" y="18073"/>
                  </a:cubicBezTo>
                  <a:lnTo>
                    <a:pt x="26228" y="252"/>
                  </a:lnTo>
                  <a:cubicBezTo>
                    <a:pt x="26228" y="155"/>
                    <a:pt x="26151" y="78"/>
                    <a:pt x="261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4"/>
            <p:cNvSpPr/>
            <p:nvPr/>
          </p:nvSpPr>
          <p:spPr>
            <a:xfrm>
              <a:off x="3082875" y="520425"/>
              <a:ext cx="637300" cy="440225"/>
            </a:xfrm>
            <a:custGeom>
              <a:avLst/>
              <a:gdLst/>
              <a:ahLst/>
              <a:cxnLst/>
              <a:rect l="l" t="t" r="r" b="b"/>
              <a:pathLst>
                <a:path w="25492" h="17609" extrusionOk="0">
                  <a:moveTo>
                    <a:pt x="25414" y="1"/>
                  </a:moveTo>
                  <a:lnTo>
                    <a:pt x="0" y="17434"/>
                  </a:lnTo>
                  <a:cubicBezTo>
                    <a:pt x="78" y="17434"/>
                    <a:pt x="155" y="17531"/>
                    <a:pt x="233" y="17609"/>
                  </a:cubicBezTo>
                  <a:lnTo>
                    <a:pt x="25492" y="253"/>
                  </a:lnTo>
                  <a:cubicBezTo>
                    <a:pt x="25492" y="175"/>
                    <a:pt x="25414" y="98"/>
                    <a:pt x="254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a:off x="3119200" y="563050"/>
              <a:ext cx="611150" cy="421825"/>
            </a:xfrm>
            <a:custGeom>
              <a:avLst/>
              <a:gdLst/>
              <a:ahLst/>
              <a:cxnLst/>
              <a:rect l="l" t="t" r="r" b="b"/>
              <a:pathLst>
                <a:path w="24446" h="16873" extrusionOk="0">
                  <a:moveTo>
                    <a:pt x="24368" y="1"/>
                  </a:moveTo>
                  <a:lnTo>
                    <a:pt x="0" y="16698"/>
                  </a:lnTo>
                  <a:cubicBezTo>
                    <a:pt x="78" y="16795"/>
                    <a:pt x="155" y="16795"/>
                    <a:pt x="233" y="16872"/>
                  </a:cubicBezTo>
                  <a:lnTo>
                    <a:pt x="24446" y="233"/>
                  </a:lnTo>
                  <a:cubicBezTo>
                    <a:pt x="24446" y="156"/>
                    <a:pt x="24368" y="78"/>
                    <a:pt x="243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3159375" y="609550"/>
              <a:ext cx="575325" cy="397600"/>
            </a:xfrm>
            <a:custGeom>
              <a:avLst/>
              <a:gdLst/>
              <a:ahLst/>
              <a:cxnLst/>
              <a:rect l="l" t="t" r="r" b="b"/>
              <a:pathLst>
                <a:path w="23013" h="15904" extrusionOk="0">
                  <a:moveTo>
                    <a:pt x="23013" y="0"/>
                  </a:moveTo>
                  <a:lnTo>
                    <a:pt x="1" y="15729"/>
                  </a:lnTo>
                  <a:cubicBezTo>
                    <a:pt x="78" y="15806"/>
                    <a:pt x="156" y="15806"/>
                    <a:pt x="253" y="15903"/>
                  </a:cubicBezTo>
                  <a:lnTo>
                    <a:pt x="23013" y="233"/>
                  </a:lnTo>
                  <a:lnTo>
                    <a:pt x="230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a:off x="3203925" y="657975"/>
              <a:ext cx="530775" cy="365150"/>
            </a:xfrm>
            <a:custGeom>
              <a:avLst/>
              <a:gdLst/>
              <a:ahLst/>
              <a:cxnLst/>
              <a:rect l="l" t="t" r="r" b="b"/>
              <a:pathLst>
                <a:path w="21231" h="14606" extrusionOk="0">
                  <a:moveTo>
                    <a:pt x="21231" y="0"/>
                  </a:moveTo>
                  <a:lnTo>
                    <a:pt x="1" y="14528"/>
                  </a:lnTo>
                  <a:cubicBezTo>
                    <a:pt x="156" y="14606"/>
                    <a:pt x="233" y="14606"/>
                    <a:pt x="311" y="14606"/>
                  </a:cubicBezTo>
                  <a:lnTo>
                    <a:pt x="21231" y="310"/>
                  </a:lnTo>
                  <a:lnTo>
                    <a:pt x="212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4"/>
            <p:cNvSpPr/>
            <p:nvPr/>
          </p:nvSpPr>
          <p:spPr>
            <a:xfrm>
              <a:off x="3256225" y="712200"/>
              <a:ext cx="472200" cy="324975"/>
            </a:xfrm>
            <a:custGeom>
              <a:avLst/>
              <a:gdLst/>
              <a:ahLst/>
              <a:cxnLst/>
              <a:rect l="l" t="t" r="r" b="b"/>
              <a:pathLst>
                <a:path w="18888" h="12999" extrusionOk="0">
                  <a:moveTo>
                    <a:pt x="18887" y="1"/>
                  </a:moveTo>
                  <a:lnTo>
                    <a:pt x="1" y="12921"/>
                  </a:lnTo>
                  <a:cubicBezTo>
                    <a:pt x="156" y="12921"/>
                    <a:pt x="253" y="12998"/>
                    <a:pt x="408" y="12998"/>
                  </a:cubicBezTo>
                  <a:lnTo>
                    <a:pt x="18887" y="330"/>
                  </a:lnTo>
                  <a:lnTo>
                    <a:pt x="1888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4"/>
            <p:cNvSpPr/>
            <p:nvPr/>
          </p:nvSpPr>
          <p:spPr>
            <a:xfrm>
              <a:off x="3318700" y="772750"/>
              <a:ext cx="393725" cy="270725"/>
            </a:xfrm>
            <a:custGeom>
              <a:avLst/>
              <a:gdLst/>
              <a:ahLst/>
              <a:cxnLst/>
              <a:rect l="l" t="t" r="r" b="b"/>
              <a:pathLst>
                <a:path w="15749" h="10829" extrusionOk="0">
                  <a:moveTo>
                    <a:pt x="15749" y="0"/>
                  </a:moveTo>
                  <a:lnTo>
                    <a:pt x="1" y="10828"/>
                  </a:lnTo>
                  <a:lnTo>
                    <a:pt x="485" y="10828"/>
                  </a:lnTo>
                  <a:lnTo>
                    <a:pt x="15671" y="407"/>
                  </a:lnTo>
                  <a:cubicBezTo>
                    <a:pt x="15671" y="252"/>
                    <a:pt x="15749" y="174"/>
                    <a:pt x="157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a:off x="3399575" y="845375"/>
              <a:ext cx="280425" cy="191800"/>
            </a:xfrm>
            <a:custGeom>
              <a:avLst/>
              <a:gdLst/>
              <a:ahLst/>
              <a:cxnLst/>
              <a:rect l="l" t="t" r="r" b="b"/>
              <a:pathLst>
                <a:path w="11217" h="7672" extrusionOk="0">
                  <a:moveTo>
                    <a:pt x="11216" y="1"/>
                  </a:moveTo>
                  <a:lnTo>
                    <a:pt x="1" y="7671"/>
                  </a:lnTo>
                  <a:cubicBezTo>
                    <a:pt x="233" y="7594"/>
                    <a:pt x="407" y="7594"/>
                    <a:pt x="562" y="7594"/>
                  </a:cubicBezTo>
                  <a:lnTo>
                    <a:pt x="10887" y="485"/>
                  </a:lnTo>
                  <a:cubicBezTo>
                    <a:pt x="10984" y="330"/>
                    <a:pt x="11061" y="175"/>
                    <a:pt x="11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 name="Google Shape;143;p4"/>
          <p:cNvGrpSpPr/>
          <p:nvPr/>
        </p:nvGrpSpPr>
        <p:grpSpPr>
          <a:xfrm>
            <a:off x="5532700" y="4715075"/>
            <a:ext cx="538025" cy="157800"/>
            <a:chOff x="2575325" y="1348650"/>
            <a:chExt cx="538025" cy="157800"/>
          </a:xfrm>
        </p:grpSpPr>
        <p:sp>
          <p:nvSpPr>
            <p:cNvPr id="144" name="Google Shape;144;p4"/>
            <p:cNvSpPr/>
            <p:nvPr/>
          </p:nvSpPr>
          <p:spPr>
            <a:xfrm>
              <a:off x="2575325"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4"/>
            <p:cNvSpPr/>
            <p:nvPr/>
          </p:nvSpPr>
          <p:spPr>
            <a:xfrm>
              <a:off x="2765438"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4"/>
            <p:cNvSpPr/>
            <p:nvPr/>
          </p:nvSpPr>
          <p:spPr>
            <a:xfrm>
              <a:off x="2955550"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 name="Google Shape;147;p4"/>
          <p:cNvGrpSpPr/>
          <p:nvPr/>
        </p:nvGrpSpPr>
        <p:grpSpPr>
          <a:xfrm>
            <a:off x="-246311" y="-75763"/>
            <a:ext cx="925310" cy="943383"/>
            <a:chOff x="595389" y="1761100"/>
            <a:chExt cx="925310" cy="943383"/>
          </a:xfrm>
        </p:grpSpPr>
        <p:cxnSp>
          <p:nvCxnSpPr>
            <p:cNvPr id="148" name="Google Shape;148;p4"/>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49" name="Google Shape;149;p4"/>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50" name="Google Shape;150;p4"/>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grpSp>
        <p:nvGrpSpPr>
          <p:cNvPr id="151" name="Google Shape;151;p4"/>
          <p:cNvGrpSpPr/>
          <p:nvPr/>
        </p:nvGrpSpPr>
        <p:grpSpPr>
          <a:xfrm>
            <a:off x="3436664" y="4715075"/>
            <a:ext cx="925310" cy="943383"/>
            <a:chOff x="595389" y="1761100"/>
            <a:chExt cx="925310" cy="943383"/>
          </a:xfrm>
        </p:grpSpPr>
        <p:cxnSp>
          <p:nvCxnSpPr>
            <p:cNvPr id="152" name="Google Shape;152;p4"/>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53" name="Google Shape;153;p4"/>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54" name="Google Shape;154;p4"/>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grpSp>
        <p:nvGrpSpPr>
          <p:cNvPr id="155" name="Google Shape;155;p4"/>
          <p:cNvGrpSpPr/>
          <p:nvPr/>
        </p:nvGrpSpPr>
        <p:grpSpPr>
          <a:xfrm>
            <a:off x="3777322" y="213225"/>
            <a:ext cx="1584577" cy="196549"/>
            <a:chOff x="750197" y="155825"/>
            <a:chExt cx="1584577" cy="196549"/>
          </a:xfrm>
        </p:grpSpPr>
        <p:sp>
          <p:nvSpPr>
            <p:cNvPr id="156" name="Google Shape;156;p4"/>
            <p:cNvSpPr/>
            <p:nvPr/>
          </p:nvSpPr>
          <p:spPr>
            <a:xfrm rot="-5400000">
              <a:off x="20937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4"/>
            <p:cNvSpPr/>
            <p:nvPr/>
          </p:nvSpPr>
          <p:spPr>
            <a:xfrm rot="-5400000">
              <a:off x="1915294" y="299855"/>
              <a:ext cx="52930" cy="52107"/>
            </a:xfrm>
            <a:custGeom>
              <a:avLst/>
              <a:gdLst/>
              <a:ahLst/>
              <a:cxnLst/>
              <a:rect l="l" t="t" r="r" b="b"/>
              <a:pathLst>
                <a:path w="1221" h="1202" extrusionOk="0">
                  <a:moveTo>
                    <a:pt x="659" y="1"/>
                  </a:moveTo>
                  <a:cubicBezTo>
                    <a:pt x="252" y="1"/>
                    <a:pt x="0" y="233"/>
                    <a:pt x="0" y="563"/>
                  </a:cubicBezTo>
                  <a:cubicBezTo>
                    <a:pt x="0" y="969"/>
                    <a:pt x="252" y="1202"/>
                    <a:pt x="659" y="1202"/>
                  </a:cubicBezTo>
                  <a:cubicBezTo>
                    <a:pt x="969" y="1202"/>
                    <a:pt x="1221" y="969"/>
                    <a:pt x="1221" y="563"/>
                  </a:cubicBezTo>
                  <a:cubicBezTo>
                    <a:pt x="1221" y="233"/>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4"/>
            <p:cNvSpPr/>
            <p:nvPr/>
          </p:nvSpPr>
          <p:spPr>
            <a:xfrm rot="-5400000">
              <a:off x="1735196" y="297753"/>
              <a:ext cx="52930" cy="56312"/>
            </a:xfrm>
            <a:custGeom>
              <a:avLst/>
              <a:gdLst/>
              <a:ahLst/>
              <a:cxnLst/>
              <a:rect l="l" t="t" r="r" b="b"/>
              <a:pathLst>
                <a:path w="1221" h="1299" extrusionOk="0">
                  <a:moveTo>
                    <a:pt x="659" y="0"/>
                  </a:moveTo>
                  <a:cubicBezTo>
                    <a:pt x="252" y="0"/>
                    <a:pt x="0" y="330"/>
                    <a:pt x="0" y="640"/>
                  </a:cubicBezTo>
                  <a:cubicBezTo>
                    <a:pt x="0" y="969"/>
                    <a:pt x="252" y="1298"/>
                    <a:pt x="659" y="1298"/>
                  </a:cubicBezTo>
                  <a:cubicBezTo>
                    <a:pt x="969" y="1298"/>
                    <a:pt x="1221" y="969"/>
                    <a:pt x="1221" y="640"/>
                  </a:cubicBezTo>
                  <a:cubicBezTo>
                    <a:pt x="1221" y="330"/>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4"/>
            <p:cNvSpPr/>
            <p:nvPr/>
          </p:nvSpPr>
          <p:spPr>
            <a:xfrm rot="-5400000">
              <a:off x="1556334" y="297753"/>
              <a:ext cx="52930" cy="56312"/>
            </a:xfrm>
            <a:custGeom>
              <a:avLst/>
              <a:gdLst/>
              <a:ahLst/>
              <a:cxnLst/>
              <a:rect l="l" t="t" r="r" b="b"/>
              <a:pathLst>
                <a:path w="1221" h="1299" extrusionOk="0">
                  <a:moveTo>
                    <a:pt x="659" y="0"/>
                  </a:moveTo>
                  <a:cubicBezTo>
                    <a:pt x="252" y="0"/>
                    <a:pt x="0" y="330"/>
                    <a:pt x="0" y="659"/>
                  </a:cubicBezTo>
                  <a:cubicBezTo>
                    <a:pt x="0" y="969"/>
                    <a:pt x="252" y="1298"/>
                    <a:pt x="659" y="1298"/>
                  </a:cubicBezTo>
                  <a:cubicBezTo>
                    <a:pt x="969" y="1298"/>
                    <a:pt x="1221" y="969"/>
                    <a:pt x="1221" y="659"/>
                  </a:cubicBezTo>
                  <a:cubicBezTo>
                    <a:pt x="1221" y="330"/>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4"/>
            <p:cNvSpPr/>
            <p:nvPr/>
          </p:nvSpPr>
          <p:spPr>
            <a:xfrm rot="-5400000">
              <a:off x="1378296" y="297753"/>
              <a:ext cx="52930" cy="56312"/>
            </a:xfrm>
            <a:custGeom>
              <a:avLst/>
              <a:gdLst/>
              <a:ahLst/>
              <a:cxnLst/>
              <a:rect l="l" t="t" r="r" b="b"/>
              <a:pathLst>
                <a:path w="1221" h="1299" extrusionOk="0">
                  <a:moveTo>
                    <a:pt x="659" y="1"/>
                  </a:moveTo>
                  <a:cubicBezTo>
                    <a:pt x="252" y="1"/>
                    <a:pt x="0" y="330"/>
                    <a:pt x="0" y="640"/>
                  </a:cubicBezTo>
                  <a:cubicBezTo>
                    <a:pt x="0" y="969"/>
                    <a:pt x="252" y="1299"/>
                    <a:pt x="659" y="1299"/>
                  </a:cubicBezTo>
                  <a:cubicBezTo>
                    <a:pt x="969" y="1299"/>
                    <a:pt x="1221" y="969"/>
                    <a:pt x="1221" y="640"/>
                  </a:cubicBezTo>
                  <a:cubicBezTo>
                    <a:pt x="1221" y="330"/>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4"/>
            <p:cNvSpPr/>
            <p:nvPr/>
          </p:nvSpPr>
          <p:spPr>
            <a:xfrm rot="-5400000">
              <a:off x="1197765" y="299422"/>
              <a:ext cx="52930" cy="52974"/>
            </a:xfrm>
            <a:custGeom>
              <a:avLst/>
              <a:gdLst/>
              <a:ahLst/>
              <a:cxnLst/>
              <a:rect l="l" t="t" r="r" b="b"/>
              <a:pathLst>
                <a:path w="1221" h="1222" extrusionOk="0">
                  <a:moveTo>
                    <a:pt x="659" y="1"/>
                  </a:moveTo>
                  <a:cubicBezTo>
                    <a:pt x="252" y="1"/>
                    <a:pt x="0" y="253"/>
                    <a:pt x="0" y="660"/>
                  </a:cubicBezTo>
                  <a:cubicBezTo>
                    <a:pt x="0" y="970"/>
                    <a:pt x="252" y="1221"/>
                    <a:pt x="659" y="1221"/>
                  </a:cubicBezTo>
                  <a:cubicBezTo>
                    <a:pt x="969" y="1221"/>
                    <a:pt x="1221" y="970"/>
                    <a:pt x="1221" y="660"/>
                  </a:cubicBezTo>
                  <a:cubicBezTo>
                    <a:pt x="1221" y="253"/>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4"/>
            <p:cNvSpPr/>
            <p:nvPr/>
          </p:nvSpPr>
          <p:spPr>
            <a:xfrm rot="-5400000">
              <a:off x="1019336" y="299855"/>
              <a:ext cx="52930" cy="52107"/>
            </a:xfrm>
            <a:custGeom>
              <a:avLst/>
              <a:gdLst/>
              <a:ahLst/>
              <a:cxnLst/>
              <a:rect l="l" t="t" r="r" b="b"/>
              <a:pathLst>
                <a:path w="1221" h="1202" extrusionOk="0">
                  <a:moveTo>
                    <a:pt x="659" y="0"/>
                  </a:moveTo>
                  <a:cubicBezTo>
                    <a:pt x="252" y="0"/>
                    <a:pt x="0" y="233"/>
                    <a:pt x="0" y="640"/>
                  </a:cubicBezTo>
                  <a:cubicBezTo>
                    <a:pt x="0" y="969"/>
                    <a:pt x="252" y="1201"/>
                    <a:pt x="659" y="1201"/>
                  </a:cubicBezTo>
                  <a:cubicBezTo>
                    <a:pt x="969" y="1201"/>
                    <a:pt x="1221" y="969"/>
                    <a:pt x="1221" y="640"/>
                  </a:cubicBezTo>
                  <a:cubicBezTo>
                    <a:pt x="1221" y="233"/>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4"/>
            <p:cNvSpPr/>
            <p:nvPr/>
          </p:nvSpPr>
          <p:spPr>
            <a:xfrm rot="-5400000">
              <a:off x="840886" y="299443"/>
              <a:ext cx="52930" cy="52930"/>
            </a:xfrm>
            <a:custGeom>
              <a:avLst/>
              <a:gdLst/>
              <a:ahLst/>
              <a:cxnLst/>
              <a:rect l="l" t="t" r="r" b="b"/>
              <a:pathLst>
                <a:path w="1221" h="1221" extrusionOk="0">
                  <a:moveTo>
                    <a:pt x="659" y="1"/>
                  </a:moveTo>
                  <a:cubicBezTo>
                    <a:pt x="252" y="1"/>
                    <a:pt x="0" y="252"/>
                    <a:pt x="0" y="582"/>
                  </a:cubicBezTo>
                  <a:cubicBezTo>
                    <a:pt x="0" y="969"/>
                    <a:pt x="252" y="1221"/>
                    <a:pt x="659" y="1221"/>
                  </a:cubicBezTo>
                  <a:cubicBezTo>
                    <a:pt x="969" y="1221"/>
                    <a:pt x="1221" y="969"/>
                    <a:pt x="1221" y="582"/>
                  </a:cubicBezTo>
                  <a:cubicBezTo>
                    <a:pt x="1221" y="252"/>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4"/>
            <p:cNvSpPr/>
            <p:nvPr/>
          </p:nvSpPr>
          <p:spPr>
            <a:xfrm rot="-5400000">
              <a:off x="2181051" y="155825"/>
              <a:ext cx="56312" cy="56312"/>
            </a:xfrm>
            <a:custGeom>
              <a:avLst/>
              <a:gdLst/>
              <a:ahLst/>
              <a:cxnLst/>
              <a:rect l="l" t="t" r="r" b="b"/>
              <a:pathLst>
                <a:path w="1299" h="1299" extrusionOk="0">
                  <a:moveTo>
                    <a:pt x="640" y="1"/>
                  </a:moveTo>
                  <a:cubicBezTo>
                    <a:pt x="330" y="1"/>
                    <a:pt x="0" y="330"/>
                    <a:pt x="0" y="659"/>
                  </a:cubicBezTo>
                  <a:cubicBezTo>
                    <a:pt x="0" y="969"/>
                    <a:pt x="330" y="1299"/>
                    <a:pt x="640" y="1299"/>
                  </a:cubicBezTo>
                  <a:cubicBezTo>
                    <a:pt x="969" y="1299"/>
                    <a:pt x="1298" y="969"/>
                    <a:pt x="1298" y="659"/>
                  </a:cubicBezTo>
                  <a:cubicBezTo>
                    <a:pt x="1298" y="330"/>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4"/>
            <p:cNvSpPr/>
            <p:nvPr/>
          </p:nvSpPr>
          <p:spPr>
            <a:xfrm rot="-5400000">
              <a:off x="2000953"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4"/>
            <p:cNvSpPr/>
            <p:nvPr/>
          </p:nvSpPr>
          <p:spPr>
            <a:xfrm rot="-5400000">
              <a:off x="1822503" y="157515"/>
              <a:ext cx="56312" cy="52930"/>
            </a:xfrm>
            <a:custGeom>
              <a:avLst/>
              <a:gdLst/>
              <a:ahLst/>
              <a:cxnLst/>
              <a:rect l="l" t="t" r="r" b="b"/>
              <a:pathLst>
                <a:path w="1299" h="1221" extrusionOk="0">
                  <a:moveTo>
                    <a:pt x="640" y="0"/>
                  </a:moveTo>
                  <a:cubicBezTo>
                    <a:pt x="330" y="0"/>
                    <a:pt x="0" y="252"/>
                    <a:pt x="0" y="562"/>
                  </a:cubicBezTo>
                  <a:cubicBezTo>
                    <a:pt x="0" y="969"/>
                    <a:pt x="330" y="1221"/>
                    <a:pt x="640" y="1221"/>
                  </a:cubicBezTo>
                  <a:cubicBezTo>
                    <a:pt x="969" y="1221"/>
                    <a:pt x="1298" y="969"/>
                    <a:pt x="1298" y="562"/>
                  </a:cubicBezTo>
                  <a:cubicBezTo>
                    <a:pt x="1298" y="252"/>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4"/>
            <p:cNvSpPr/>
            <p:nvPr/>
          </p:nvSpPr>
          <p:spPr>
            <a:xfrm rot="-5400000">
              <a:off x="1644053" y="157927"/>
              <a:ext cx="56312" cy="52107"/>
            </a:xfrm>
            <a:custGeom>
              <a:avLst/>
              <a:gdLst/>
              <a:ahLst/>
              <a:cxnLst/>
              <a:rect l="l" t="t" r="r" b="b"/>
              <a:pathLst>
                <a:path w="1299" h="1202" extrusionOk="0">
                  <a:moveTo>
                    <a:pt x="640" y="1"/>
                  </a:moveTo>
                  <a:cubicBezTo>
                    <a:pt x="330" y="1"/>
                    <a:pt x="0" y="233"/>
                    <a:pt x="0" y="563"/>
                  </a:cubicBezTo>
                  <a:cubicBezTo>
                    <a:pt x="0" y="969"/>
                    <a:pt x="330" y="1202"/>
                    <a:pt x="640" y="1202"/>
                  </a:cubicBezTo>
                  <a:cubicBezTo>
                    <a:pt x="969" y="1202"/>
                    <a:pt x="1298" y="969"/>
                    <a:pt x="1298" y="563"/>
                  </a:cubicBezTo>
                  <a:cubicBezTo>
                    <a:pt x="1298" y="233"/>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4"/>
            <p:cNvSpPr/>
            <p:nvPr/>
          </p:nvSpPr>
          <p:spPr>
            <a:xfrm rot="-5400000">
              <a:off x="1463955" y="155825"/>
              <a:ext cx="56312" cy="56312"/>
            </a:xfrm>
            <a:custGeom>
              <a:avLst/>
              <a:gdLst/>
              <a:ahLst/>
              <a:cxnLst/>
              <a:rect l="l" t="t" r="r" b="b"/>
              <a:pathLst>
                <a:path w="1299" h="1299" extrusionOk="0">
                  <a:moveTo>
                    <a:pt x="640" y="0"/>
                  </a:moveTo>
                  <a:cubicBezTo>
                    <a:pt x="330" y="0"/>
                    <a:pt x="0" y="330"/>
                    <a:pt x="0" y="640"/>
                  </a:cubicBezTo>
                  <a:cubicBezTo>
                    <a:pt x="0" y="969"/>
                    <a:pt x="330" y="1298"/>
                    <a:pt x="640" y="1298"/>
                  </a:cubicBezTo>
                  <a:cubicBezTo>
                    <a:pt x="969" y="1298"/>
                    <a:pt x="1298" y="969"/>
                    <a:pt x="1298" y="640"/>
                  </a:cubicBezTo>
                  <a:cubicBezTo>
                    <a:pt x="1298" y="330"/>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4"/>
            <p:cNvSpPr/>
            <p:nvPr/>
          </p:nvSpPr>
          <p:spPr>
            <a:xfrm rot="-5400000">
              <a:off x="1285505" y="156237"/>
              <a:ext cx="56312" cy="55488"/>
            </a:xfrm>
            <a:custGeom>
              <a:avLst/>
              <a:gdLst/>
              <a:ahLst/>
              <a:cxnLst/>
              <a:rect l="l" t="t" r="r" b="b"/>
              <a:pathLst>
                <a:path w="1299" h="1280" extrusionOk="0">
                  <a:moveTo>
                    <a:pt x="640" y="1"/>
                  </a:moveTo>
                  <a:cubicBezTo>
                    <a:pt x="330" y="1"/>
                    <a:pt x="0" y="311"/>
                    <a:pt x="0" y="640"/>
                  </a:cubicBezTo>
                  <a:cubicBezTo>
                    <a:pt x="0" y="969"/>
                    <a:pt x="330" y="1279"/>
                    <a:pt x="640" y="1279"/>
                  </a:cubicBezTo>
                  <a:cubicBezTo>
                    <a:pt x="969" y="1279"/>
                    <a:pt x="1298" y="969"/>
                    <a:pt x="1298" y="640"/>
                  </a:cubicBezTo>
                  <a:cubicBezTo>
                    <a:pt x="1298" y="311"/>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4"/>
            <p:cNvSpPr/>
            <p:nvPr/>
          </p:nvSpPr>
          <p:spPr>
            <a:xfrm rot="-5400000">
              <a:off x="1107055" y="155825"/>
              <a:ext cx="56312" cy="56312"/>
            </a:xfrm>
            <a:custGeom>
              <a:avLst/>
              <a:gdLst/>
              <a:ahLst/>
              <a:cxnLst/>
              <a:rect l="l" t="t" r="r" b="b"/>
              <a:pathLst>
                <a:path w="1299" h="1299" extrusionOk="0">
                  <a:moveTo>
                    <a:pt x="640" y="1"/>
                  </a:moveTo>
                  <a:cubicBezTo>
                    <a:pt x="330" y="1"/>
                    <a:pt x="0" y="330"/>
                    <a:pt x="0" y="640"/>
                  </a:cubicBezTo>
                  <a:cubicBezTo>
                    <a:pt x="0" y="970"/>
                    <a:pt x="330" y="1299"/>
                    <a:pt x="640" y="1299"/>
                  </a:cubicBezTo>
                  <a:cubicBezTo>
                    <a:pt x="969" y="1299"/>
                    <a:pt x="1298" y="970"/>
                    <a:pt x="1298" y="640"/>
                  </a:cubicBezTo>
                  <a:cubicBezTo>
                    <a:pt x="1298" y="330"/>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4"/>
            <p:cNvSpPr/>
            <p:nvPr/>
          </p:nvSpPr>
          <p:spPr>
            <a:xfrm rot="-5400000">
              <a:off x="926957"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4"/>
            <p:cNvSpPr/>
            <p:nvPr/>
          </p:nvSpPr>
          <p:spPr>
            <a:xfrm rot="-5400000">
              <a:off x="748507" y="157515"/>
              <a:ext cx="56312" cy="52930"/>
            </a:xfrm>
            <a:custGeom>
              <a:avLst/>
              <a:gdLst/>
              <a:ahLst/>
              <a:cxnLst/>
              <a:rect l="l" t="t" r="r" b="b"/>
              <a:pathLst>
                <a:path w="1299" h="1221" extrusionOk="0">
                  <a:moveTo>
                    <a:pt x="640" y="1"/>
                  </a:moveTo>
                  <a:cubicBezTo>
                    <a:pt x="330" y="1"/>
                    <a:pt x="0" y="252"/>
                    <a:pt x="0" y="562"/>
                  </a:cubicBezTo>
                  <a:cubicBezTo>
                    <a:pt x="0" y="969"/>
                    <a:pt x="330" y="1221"/>
                    <a:pt x="640" y="1221"/>
                  </a:cubicBezTo>
                  <a:cubicBezTo>
                    <a:pt x="969" y="1221"/>
                    <a:pt x="1298" y="969"/>
                    <a:pt x="1298" y="562"/>
                  </a:cubicBezTo>
                  <a:cubicBezTo>
                    <a:pt x="1298" y="252"/>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4"/>
            <p:cNvSpPr/>
            <p:nvPr/>
          </p:nvSpPr>
          <p:spPr>
            <a:xfrm rot="-5400000">
              <a:off x="22818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 name="Google Shape;174;p4"/>
          <p:cNvGrpSpPr/>
          <p:nvPr/>
        </p:nvGrpSpPr>
        <p:grpSpPr>
          <a:xfrm>
            <a:off x="8565764" y="2067650"/>
            <a:ext cx="925310" cy="943383"/>
            <a:chOff x="595389" y="1761100"/>
            <a:chExt cx="925310" cy="943383"/>
          </a:xfrm>
        </p:grpSpPr>
        <p:cxnSp>
          <p:nvCxnSpPr>
            <p:cNvPr id="175" name="Google Shape;175;p4"/>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76" name="Google Shape;176;p4"/>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77" name="Google Shape;177;p4"/>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Numbers and text">
  <p:cSld name="CUSTOM_8_1">
    <p:spTree>
      <p:nvGrpSpPr>
        <p:cNvPr id="1" name="Shape 1917"/>
        <p:cNvGrpSpPr/>
        <p:nvPr/>
      </p:nvGrpSpPr>
      <p:grpSpPr>
        <a:xfrm>
          <a:off x="0" y="0"/>
          <a:ext cx="0" cy="0"/>
          <a:chOff x="0" y="0"/>
          <a:chExt cx="0" cy="0"/>
        </a:xfrm>
      </p:grpSpPr>
      <p:pic>
        <p:nvPicPr>
          <p:cNvPr id="1918" name="Google Shape;1918;p31"/>
          <p:cNvPicPr preferRelativeResize="0"/>
          <p:nvPr/>
        </p:nvPicPr>
        <p:blipFill>
          <a:blip r:embed="rId2">
            <a:alphaModFix/>
          </a:blip>
          <a:stretch>
            <a:fillRect/>
          </a:stretch>
        </p:blipFill>
        <p:spPr>
          <a:xfrm rot="-5400000">
            <a:off x="1993300" y="-1993300"/>
            <a:ext cx="5152625" cy="9139226"/>
          </a:xfrm>
          <a:prstGeom prst="rect">
            <a:avLst/>
          </a:prstGeom>
          <a:noFill/>
          <a:ln>
            <a:noFill/>
          </a:ln>
        </p:spPr>
      </p:pic>
      <p:sp>
        <p:nvSpPr>
          <p:cNvPr id="1919" name="Google Shape;1919;p31"/>
          <p:cNvSpPr/>
          <p:nvPr/>
        </p:nvSpPr>
        <p:spPr>
          <a:xfrm>
            <a:off x="0" y="0"/>
            <a:ext cx="1998000" cy="5143500"/>
          </a:xfrm>
          <a:prstGeom prst="rect">
            <a:avLst/>
          </a:pr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20" name="Google Shape;1920;p31"/>
          <p:cNvGrpSpPr/>
          <p:nvPr/>
        </p:nvGrpSpPr>
        <p:grpSpPr>
          <a:xfrm>
            <a:off x="-936180" y="4356538"/>
            <a:ext cx="1656312" cy="1660374"/>
            <a:chOff x="2929375" y="236175"/>
            <a:chExt cx="805325" cy="807300"/>
          </a:xfrm>
        </p:grpSpPr>
        <p:sp>
          <p:nvSpPr>
            <p:cNvPr id="1921" name="Google Shape;1921;p31"/>
            <p:cNvSpPr/>
            <p:nvPr/>
          </p:nvSpPr>
          <p:spPr>
            <a:xfrm>
              <a:off x="2986025" y="241975"/>
              <a:ext cx="280400" cy="191800"/>
            </a:xfrm>
            <a:custGeom>
              <a:avLst/>
              <a:gdLst/>
              <a:ahLst/>
              <a:cxnLst/>
              <a:rect l="l" t="t" r="r" b="b"/>
              <a:pathLst>
                <a:path w="11216" h="7672" extrusionOk="0">
                  <a:moveTo>
                    <a:pt x="11216" y="1"/>
                  </a:moveTo>
                  <a:cubicBezTo>
                    <a:pt x="10964" y="1"/>
                    <a:pt x="10809" y="98"/>
                    <a:pt x="10577" y="98"/>
                  </a:cubicBezTo>
                  <a:lnTo>
                    <a:pt x="310" y="7110"/>
                  </a:lnTo>
                  <a:cubicBezTo>
                    <a:pt x="233" y="7265"/>
                    <a:pt x="155" y="7439"/>
                    <a:pt x="0" y="7672"/>
                  </a:cubicBezTo>
                  <a:lnTo>
                    <a:pt x="112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31"/>
            <p:cNvSpPr/>
            <p:nvPr/>
          </p:nvSpPr>
          <p:spPr>
            <a:xfrm>
              <a:off x="2951650" y="236175"/>
              <a:ext cx="395650" cy="270250"/>
            </a:xfrm>
            <a:custGeom>
              <a:avLst/>
              <a:gdLst/>
              <a:ahLst/>
              <a:cxnLst/>
              <a:rect l="l" t="t" r="r" b="b"/>
              <a:pathLst>
                <a:path w="15826" h="10810" extrusionOk="0">
                  <a:moveTo>
                    <a:pt x="15341" y="1"/>
                  </a:moveTo>
                  <a:lnTo>
                    <a:pt x="155" y="10402"/>
                  </a:lnTo>
                  <a:cubicBezTo>
                    <a:pt x="155" y="10499"/>
                    <a:pt x="78" y="10654"/>
                    <a:pt x="0" y="10809"/>
                  </a:cubicBezTo>
                  <a:lnTo>
                    <a:pt x="158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31"/>
            <p:cNvSpPr/>
            <p:nvPr/>
          </p:nvSpPr>
          <p:spPr>
            <a:xfrm>
              <a:off x="2935650" y="241975"/>
              <a:ext cx="472175" cy="324975"/>
            </a:xfrm>
            <a:custGeom>
              <a:avLst/>
              <a:gdLst/>
              <a:ahLst/>
              <a:cxnLst/>
              <a:rect l="l" t="t" r="r" b="b"/>
              <a:pathLst>
                <a:path w="18887" h="12999" extrusionOk="0">
                  <a:moveTo>
                    <a:pt x="18558" y="1"/>
                  </a:moveTo>
                  <a:lnTo>
                    <a:pt x="78" y="12689"/>
                  </a:lnTo>
                  <a:cubicBezTo>
                    <a:pt x="78" y="12766"/>
                    <a:pt x="78" y="12844"/>
                    <a:pt x="1" y="12999"/>
                  </a:cubicBezTo>
                  <a:lnTo>
                    <a:pt x="18887" y="98"/>
                  </a:lnTo>
                  <a:cubicBezTo>
                    <a:pt x="18790" y="1"/>
                    <a:pt x="18713" y="1"/>
                    <a:pt x="185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31"/>
            <p:cNvSpPr/>
            <p:nvPr/>
          </p:nvSpPr>
          <p:spPr>
            <a:xfrm>
              <a:off x="2929375" y="254100"/>
              <a:ext cx="530750" cy="367575"/>
            </a:xfrm>
            <a:custGeom>
              <a:avLst/>
              <a:gdLst/>
              <a:ahLst/>
              <a:cxnLst/>
              <a:rect l="l" t="t" r="r" b="b"/>
              <a:pathLst>
                <a:path w="21230" h="14703" extrusionOk="0">
                  <a:moveTo>
                    <a:pt x="20978" y="0"/>
                  </a:moveTo>
                  <a:lnTo>
                    <a:pt x="77" y="14373"/>
                  </a:lnTo>
                  <a:cubicBezTo>
                    <a:pt x="77" y="14451"/>
                    <a:pt x="0" y="14528"/>
                    <a:pt x="0" y="14702"/>
                  </a:cubicBezTo>
                  <a:lnTo>
                    <a:pt x="21230" y="97"/>
                  </a:lnTo>
                  <a:cubicBezTo>
                    <a:pt x="21152" y="97"/>
                    <a:pt x="21075" y="97"/>
                    <a:pt x="209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31"/>
            <p:cNvSpPr/>
            <p:nvPr/>
          </p:nvSpPr>
          <p:spPr>
            <a:xfrm>
              <a:off x="2929375" y="272500"/>
              <a:ext cx="577250" cy="397600"/>
            </a:xfrm>
            <a:custGeom>
              <a:avLst/>
              <a:gdLst/>
              <a:ahLst/>
              <a:cxnLst/>
              <a:rect l="l" t="t" r="r" b="b"/>
              <a:pathLst>
                <a:path w="23090" h="15904" extrusionOk="0">
                  <a:moveTo>
                    <a:pt x="22838" y="0"/>
                  </a:moveTo>
                  <a:lnTo>
                    <a:pt x="0" y="15574"/>
                  </a:lnTo>
                  <a:cubicBezTo>
                    <a:pt x="77" y="15729"/>
                    <a:pt x="77" y="15826"/>
                    <a:pt x="77" y="15903"/>
                  </a:cubicBezTo>
                  <a:lnTo>
                    <a:pt x="23089" y="155"/>
                  </a:lnTo>
                  <a:cubicBezTo>
                    <a:pt x="23012" y="78"/>
                    <a:pt x="22915" y="78"/>
                    <a:pt x="228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31"/>
            <p:cNvSpPr/>
            <p:nvPr/>
          </p:nvSpPr>
          <p:spPr>
            <a:xfrm>
              <a:off x="2935650" y="294775"/>
              <a:ext cx="611175" cy="421825"/>
            </a:xfrm>
            <a:custGeom>
              <a:avLst/>
              <a:gdLst/>
              <a:ahLst/>
              <a:cxnLst/>
              <a:rect l="l" t="t" r="r" b="b"/>
              <a:pathLst>
                <a:path w="24447" h="16873" extrusionOk="0">
                  <a:moveTo>
                    <a:pt x="24214" y="0"/>
                  </a:moveTo>
                  <a:lnTo>
                    <a:pt x="1" y="16543"/>
                  </a:lnTo>
                  <a:cubicBezTo>
                    <a:pt x="1" y="16620"/>
                    <a:pt x="1" y="16698"/>
                    <a:pt x="78" y="16872"/>
                  </a:cubicBezTo>
                  <a:lnTo>
                    <a:pt x="24446" y="155"/>
                  </a:lnTo>
                  <a:cubicBezTo>
                    <a:pt x="24369" y="78"/>
                    <a:pt x="24291" y="0"/>
                    <a:pt x="242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31"/>
            <p:cNvSpPr/>
            <p:nvPr/>
          </p:nvSpPr>
          <p:spPr>
            <a:xfrm>
              <a:off x="2945350" y="318975"/>
              <a:ext cx="637775" cy="439750"/>
            </a:xfrm>
            <a:custGeom>
              <a:avLst/>
              <a:gdLst/>
              <a:ahLst/>
              <a:cxnLst/>
              <a:rect l="l" t="t" r="r" b="b"/>
              <a:pathLst>
                <a:path w="25511" h="17590" extrusionOk="0">
                  <a:moveTo>
                    <a:pt x="25279" y="1"/>
                  </a:moveTo>
                  <a:lnTo>
                    <a:pt x="0" y="17357"/>
                  </a:lnTo>
                  <a:cubicBezTo>
                    <a:pt x="0" y="17434"/>
                    <a:pt x="97" y="17512"/>
                    <a:pt x="97" y="17589"/>
                  </a:cubicBezTo>
                  <a:lnTo>
                    <a:pt x="25511" y="156"/>
                  </a:lnTo>
                  <a:cubicBezTo>
                    <a:pt x="25434" y="78"/>
                    <a:pt x="25356" y="78"/>
                    <a:pt x="252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31"/>
            <p:cNvSpPr/>
            <p:nvPr/>
          </p:nvSpPr>
          <p:spPr>
            <a:xfrm>
              <a:off x="2959875" y="347075"/>
              <a:ext cx="655700" cy="449900"/>
            </a:xfrm>
            <a:custGeom>
              <a:avLst/>
              <a:gdLst/>
              <a:ahLst/>
              <a:cxnLst/>
              <a:rect l="l" t="t" r="r" b="b"/>
              <a:pathLst>
                <a:path w="26228" h="17996" extrusionOk="0">
                  <a:moveTo>
                    <a:pt x="25976" y="0"/>
                  </a:moveTo>
                  <a:lnTo>
                    <a:pt x="0" y="17763"/>
                  </a:lnTo>
                  <a:cubicBezTo>
                    <a:pt x="0" y="17841"/>
                    <a:pt x="78" y="17918"/>
                    <a:pt x="78" y="17996"/>
                  </a:cubicBezTo>
                  <a:lnTo>
                    <a:pt x="26228" y="155"/>
                  </a:lnTo>
                  <a:cubicBezTo>
                    <a:pt x="26150" y="78"/>
                    <a:pt x="26053" y="0"/>
                    <a:pt x="259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31"/>
            <p:cNvSpPr/>
            <p:nvPr/>
          </p:nvSpPr>
          <p:spPr>
            <a:xfrm>
              <a:off x="2977800" y="377575"/>
              <a:ext cx="663925" cy="457650"/>
            </a:xfrm>
            <a:custGeom>
              <a:avLst/>
              <a:gdLst/>
              <a:ahLst/>
              <a:cxnLst/>
              <a:rect l="l" t="t" r="r" b="b"/>
              <a:pathLst>
                <a:path w="26557" h="18306" extrusionOk="0">
                  <a:moveTo>
                    <a:pt x="26402" y="1"/>
                  </a:moveTo>
                  <a:lnTo>
                    <a:pt x="0" y="18073"/>
                  </a:lnTo>
                  <a:cubicBezTo>
                    <a:pt x="0" y="18151"/>
                    <a:pt x="78" y="18228"/>
                    <a:pt x="78" y="18306"/>
                  </a:cubicBezTo>
                  <a:lnTo>
                    <a:pt x="26557" y="156"/>
                  </a:lnTo>
                  <a:cubicBezTo>
                    <a:pt x="26557" y="78"/>
                    <a:pt x="26479" y="1"/>
                    <a:pt x="264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31"/>
            <p:cNvSpPr/>
            <p:nvPr/>
          </p:nvSpPr>
          <p:spPr>
            <a:xfrm>
              <a:off x="2998125" y="409550"/>
              <a:ext cx="669750" cy="460075"/>
            </a:xfrm>
            <a:custGeom>
              <a:avLst/>
              <a:gdLst/>
              <a:ahLst/>
              <a:cxnLst/>
              <a:rect l="l" t="t" r="r" b="b"/>
              <a:pathLst>
                <a:path w="26790" h="18403" extrusionOk="0">
                  <a:moveTo>
                    <a:pt x="26635" y="0"/>
                  </a:moveTo>
                  <a:lnTo>
                    <a:pt x="1" y="18170"/>
                  </a:lnTo>
                  <a:cubicBezTo>
                    <a:pt x="78" y="18247"/>
                    <a:pt x="78" y="18247"/>
                    <a:pt x="78" y="18325"/>
                  </a:cubicBezTo>
                  <a:lnTo>
                    <a:pt x="156" y="18402"/>
                  </a:lnTo>
                  <a:lnTo>
                    <a:pt x="26790" y="174"/>
                  </a:lnTo>
                  <a:cubicBezTo>
                    <a:pt x="26712" y="174"/>
                    <a:pt x="26712" y="78"/>
                    <a:pt x="26712" y="78"/>
                  </a:cubicBezTo>
                  <a:lnTo>
                    <a:pt x="2663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31"/>
            <p:cNvSpPr/>
            <p:nvPr/>
          </p:nvSpPr>
          <p:spPr>
            <a:xfrm>
              <a:off x="3022350" y="443925"/>
              <a:ext cx="665875" cy="458125"/>
            </a:xfrm>
            <a:custGeom>
              <a:avLst/>
              <a:gdLst/>
              <a:ahLst/>
              <a:cxnLst/>
              <a:rect l="l" t="t" r="r" b="b"/>
              <a:pathLst>
                <a:path w="26635" h="18325" extrusionOk="0">
                  <a:moveTo>
                    <a:pt x="26557" y="0"/>
                  </a:moveTo>
                  <a:lnTo>
                    <a:pt x="0" y="18170"/>
                  </a:lnTo>
                  <a:cubicBezTo>
                    <a:pt x="78" y="18247"/>
                    <a:pt x="155" y="18247"/>
                    <a:pt x="155" y="18325"/>
                  </a:cubicBezTo>
                  <a:lnTo>
                    <a:pt x="26634" y="252"/>
                  </a:lnTo>
                  <a:cubicBezTo>
                    <a:pt x="26634" y="155"/>
                    <a:pt x="26557" y="78"/>
                    <a:pt x="265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31"/>
            <p:cNvSpPr/>
            <p:nvPr/>
          </p:nvSpPr>
          <p:spPr>
            <a:xfrm>
              <a:off x="3050425" y="480250"/>
              <a:ext cx="655725" cy="451825"/>
            </a:xfrm>
            <a:custGeom>
              <a:avLst/>
              <a:gdLst/>
              <a:ahLst/>
              <a:cxnLst/>
              <a:rect l="l" t="t" r="r" b="b"/>
              <a:pathLst>
                <a:path w="26229" h="18073" extrusionOk="0">
                  <a:moveTo>
                    <a:pt x="26151" y="0"/>
                  </a:moveTo>
                  <a:lnTo>
                    <a:pt x="1" y="17918"/>
                  </a:lnTo>
                  <a:cubicBezTo>
                    <a:pt x="78" y="17995"/>
                    <a:pt x="156" y="17995"/>
                    <a:pt x="252" y="18073"/>
                  </a:cubicBezTo>
                  <a:lnTo>
                    <a:pt x="26228" y="252"/>
                  </a:lnTo>
                  <a:cubicBezTo>
                    <a:pt x="26228" y="155"/>
                    <a:pt x="26151" y="78"/>
                    <a:pt x="261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31"/>
            <p:cNvSpPr/>
            <p:nvPr/>
          </p:nvSpPr>
          <p:spPr>
            <a:xfrm>
              <a:off x="3082875" y="520425"/>
              <a:ext cx="637300" cy="440225"/>
            </a:xfrm>
            <a:custGeom>
              <a:avLst/>
              <a:gdLst/>
              <a:ahLst/>
              <a:cxnLst/>
              <a:rect l="l" t="t" r="r" b="b"/>
              <a:pathLst>
                <a:path w="25492" h="17609" extrusionOk="0">
                  <a:moveTo>
                    <a:pt x="25414" y="1"/>
                  </a:moveTo>
                  <a:lnTo>
                    <a:pt x="0" y="17434"/>
                  </a:lnTo>
                  <a:cubicBezTo>
                    <a:pt x="78" y="17434"/>
                    <a:pt x="155" y="17531"/>
                    <a:pt x="233" y="17609"/>
                  </a:cubicBezTo>
                  <a:lnTo>
                    <a:pt x="25492" y="253"/>
                  </a:lnTo>
                  <a:cubicBezTo>
                    <a:pt x="25492" y="175"/>
                    <a:pt x="25414" y="98"/>
                    <a:pt x="254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31"/>
            <p:cNvSpPr/>
            <p:nvPr/>
          </p:nvSpPr>
          <p:spPr>
            <a:xfrm>
              <a:off x="3119200" y="563050"/>
              <a:ext cx="611150" cy="421825"/>
            </a:xfrm>
            <a:custGeom>
              <a:avLst/>
              <a:gdLst/>
              <a:ahLst/>
              <a:cxnLst/>
              <a:rect l="l" t="t" r="r" b="b"/>
              <a:pathLst>
                <a:path w="24446" h="16873" extrusionOk="0">
                  <a:moveTo>
                    <a:pt x="24368" y="1"/>
                  </a:moveTo>
                  <a:lnTo>
                    <a:pt x="0" y="16698"/>
                  </a:lnTo>
                  <a:cubicBezTo>
                    <a:pt x="78" y="16795"/>
                    <a:pt x="155" y="16795"/>
                    <a:pt x="233" y="16872"/>
                  </a:cubicBezTo>
                  <a:lnTo>
                    <a:pt x="24446" y="233"/>
                  </a:lnTo>
                  <a:cubicBezTo>
                    <a:pt x="24446" y="156"/>
                    <a:pt x="24368" y="78"/>
                    <a:pt x="243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31"/>
            <p:cNvSpPr/>
            <p:nvPr/>
          </p:nvSpPr>
          <p:spPr>
            <a:xfrm>
              <a:off x="3159375" y="609550"/>
              <a:ext cx="575325" cy="397600"/>
            </a:xfrm>
            <a:custGeom>
              <a:avLst/>
              <a:gdLst/>
              <a:ahLst/>
              <a:cxnLst/>
              <a:rect l="l" t="t" r="r" b="b"/>
              <a:pathLst>
                <a:path w="23013" h="15904" extrusionOk="0">
                  <a:moveTo>
                    <a:pt x="23013" y="0"/>
                  </a:moveTo>
                  <a:lnTo>
                    <a:pt x="1" y="15729"/>
                  </a:lnTo>
                  <a:cubicBezTo>
                    <a:pt x="78" y="15806"/>
                    <a:pt x="156" y="15806"/>
                    <a:pt x="253" y="15903"/>
                  </a:cubicBezTo>
                  <a:lnTo>
                    <a:pt x="23013" y="233"/>
                  </a:lnTo>
                  <a:lnTo>
                    <a:pt x="230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31"/>
            <p:cNvSpPr/>
            <p:nvPr/>
          </p:nvSpPr>
          <p:spPr>
            <a:xfrm>
              <a:off x="3203925" y="657975"/>
              <a:ext cx="530775" cy="365150"/>
            </a:xfrm>
            <a:custGeom>
              <a:avLst/>
              <a:gdLst/>
              <a:ahLst/>
              <a:cxnLst/>
              <a:rect l="l" t="t" r="r" b="b"/>
              <a:pathLst>
                <a:path w="21231" h="14606" extrusionOk="0">
                  <a:moveTo>
                    <a:pt x="21231" y="0"/>
                  </a:moveTo>
                  <a:lnTo>
                    <a:pt x="1" y="14528"/>
                  </a:lnTo>
                  <a:cubicBezTo>
                    <a:pt x="156" y="14606"/>
                    <a:pt x="233" y="14606"/>
                    <a:pt x="311" y="14606"/>
                  </a:cubicBezTo>
                  <a:lnTo>
                    <a:pt x="21231" y="310"/>
                  </a:lnTo>
                  <a:lnTo>
                    <a:pt x="212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31"/>
            <p:cNvSpPr/>
            <p:nvPr/>
          </p:nvSpPr>
          <p:spPr>
            <a:xfrm>
              <a:off x="3256225" y="712200"/>
              <a:ext cx="472200" cy="324975"/>
            </a:xfrm>
            <a:custGeom>
              <a:avLst/>
              <a:gdLst/>
              <a:ahLst/>
              <a:cxnLst/>
              <a:rect l="l" t="t" r="r" b="b"/>
              <a:pathLst>
                <a:path w="18888" h="12999" extrusionOk="0">
                  <a:moveTo>
                    <a:pt x="18887" y="1"/>
                  </a:moveTo>
                  <a:lnTo>
                    <a:pt x="1" y="12921"/>
                  </a:lnTo>
                  <a:cubicBezTo>
                    <a:pt x="156" y="12921"/>
                    <a:pt x="253" y="12998"/>
                    <a:pt x="408" y="12998"/>
                  </a:cubicBezTo>
                  <a:lnTo>
                    <a:pt x="18887" y="330"/>
                  </a:lnTo>
                  <a:lnTo>
                    <a:pt x="1888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31"/>
            <p:cNvSpPr/>
            <p:nvPr/>
          </p:nvSpPr>
          <p:spPr>
            <a:xfrm>
              <a:off x="3318700" y="772750"/>
              <a:ext cx="393725" cy="270725"/>
            </a:xfrm>
            <a:custGeom>
              <a:avLst/>
              <a:gdLst/>
              <a:ahLst/>
              <a:cxnLst/>
              <a:rect l="l" t="t" r="r" b="b"/>
              <a:pathLst>
                <a:path w="15749" h="10829" extrusionOk="0">
                  <a:moveTo>
                    <a:pt x="15749" y="0"/>
                  </a:moveTo>
                  <a:lnTo>
                    <a:pt x="1" y="10828"/>
                  </a:lnTo>
                  <a:lnTo>
                    <a:pt x="485" y="10828"/>
                  </a:lnTo>
                  <a:lnTo>
                    <a:pt x="15671" y="407"/>
                  </a:lnTo>
                  <a:cubicBezTo>
                    <a:pt x="15671" y="252"/>
                    <a:pt x="15749" y="174"/>
                    <a:pt x="157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31"/>
            <p:cNvSpPr/>
            <p:nvPr/>
          </p:nvSpPr>
          <p:spPr>
            <a:xfrm>
              <a:off x="3399575" y="845375"/>
              <a:ext cx="280425" cy="191800"/>
            </a:xfrm>
            <a:custGeom>
              <a:avLst/>
              <a:gdLst/>
              <a:ahLst/>
              <a:cxnLst/>
              <a:rect l="l" t="t" r="r" b="b"/>
              <a:pathLst>
                <a:path w="11217" h="7672" extrusionOk="0">
                  <a:moveTo>
                    <a:pt x="11216" y="1"/>
                  </a:moveTo>
                  <a:lnTo>
                    <a:pt x="1" y="7671"/>
                  </a:lnTo>
                  <a:cubicBezTo>
                    <a:pt x="233" y="7594"/>
                    <a:pt x="407" y="7594"/>
                    <a:pt x="562" y="7594"/>
                  </a:cubicBezTo>
                  <a:lnTo>
                    <a:pt x="10887" y="485"/>
                  </a:lnTo>
                  <a:cubicBezTo>
                    <a:pt x="10984" y="330"/>
                    <a:pt x="11061" y="175"/>
                    <a:pt x="11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0" name="Google Shape;1940;p31"/>
          <p:cNvGrpSpPr/>
          <p:nvPr/>
        </p:nvGrpSpPr>
        <p:grpSpPr>
          <a:xfrm>
            <a:off x="4302975" y="194550"/>
            <a:ext cx="538025" cy="157800"/>
            <a:chOff x="2575325" y="1348650"/>
            <a:chExt cx="538025" cy="157800"/>
          </a:xfrm>
        </p:grpSpPr>
        <p:sp>
          <p:nvSpPr>
            <p:cNvPr id="1941" name="Google Shape;1941;p31"/>
            <p:cNvSpPr/>
            <p:nvPr/>
          </p:nvSpPr>
          <p:spPr>
            <a:xfrm>
              <a:off x="2575325"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31"/>
            <p:cNvSpPr/>
            <p:nvPr/>
          </p:nvSpPr>
          <p:spPr>
            <a:xfrm>
              <a:off x="2765438"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31"/>
            <p:cNvSpPr/>
            <p:nvPr/>
          </p:nvSpPr>
          <p:spPr>
            <a:xfrm>
              <a:off x="2955550"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4" name="Google Shape;1944;p31"/>
          <p:cNvGrpSpPr/>
          <p:nvPr/>
        </p:nvGrpSpPr>
        <p:grpSpPr>
          <a:xfrm>
            <a:off x="-66211" y="-198238"/>
            <a:ext cx="925310" cy="943383"/>
            <a:chOff x="595389" y="1761100"/>
            <a:chExt cx="925310" cy="943383"/>
          </a:xfrm>
        </p:grpSpPr>
        <p:cxnSp>
          <p:nvCxnSpPr>
            <p:cNvPr id="1945" name="Google Shape;1945;p31"/>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946" name="Google Shape;1946;p31"/>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947" name="Google Shape;1947;p31"/>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grpSp>
        <p:nvGrpSpPr>
          <p:cNvPr id="1948" name="Google Shape;1948;p31"/>
          <p:cNvGrpSpPr/>
          <p:nvPr/>
        </p:nvGrpSpPr>
        <p:grpSpPr>
          <a:xfrm>
            <a:off x="8515339" y="3013100"/>
            <a:ext cx="925310" cy="943383"/>
            <a:chOff x="595389" y="1761100"/>
            <a:chExt cx="925310" cy="943383"/>
          </a:xfrm>
        </p:grpSpPr>
        <p:cxnSp>
          <p:nvCxnSpPr>
            <p:cNvPr id="1949" name="Google Shape;1949;p31"/>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950" name="Google Shape;1950;p31"/>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1951" name="Google Shape;1951;p31"/>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grpSp>
        <p:nvGrpSpPr>
          <p:cNvPr id="1952" name="Google Shape;1952;p31"/>
          <p:cNvGrpSpPr/>
          <p:nvPr/>
        </p:nvGrpSpPr>
        <p:grpSpPr>
          <a:xfrm>
            <a:off x="3777322" y="4787625"/>
            <a:ext cx="1584577" cy="196549"/>
            <a:chOff x="750197" y="155825"/>
            <a:chExt cx="1584577" cy="196549"/>
          </a:xfrm>
        </p:grpSpPr>
        <p:sp>
          <p:nvSpPr>
            <p:cNvPr id="1953" name="Google Shape;1953;p31"/>
            <p:cNvSpPr/>
            <p:nvPr/>
          </p:nvSpPr>
          <p:spPr>
            <a:xfrm rot="-5400000">
              <a:off x="20937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31"/>
            <p:cNvSpPr/>
            <p:nvPr/>
          </p:nvSpPr>
          <p:spPr>
            <a:xfrm rot="-5400000">
              <a:off x="1915294" y="299855"/>
              <a:ext cx="52930" cy="52107"/>
            </a:xfrm>
            <a:custGeom>
              <a:avLst/>
              <a:gdLst/>
              <a:ahLst/>
              <a:cxnLst/>
              <a:rect l="l" t="t" r="r" b="b"/>
              <a:pathLst>
                <a:path w="1221" h="1202" extrusionOk="0">
                  <a:moveTo>
                    <a:pt x="659" y="1"/>
                  </a:moveTo>
                  <a:cubicBezTo>
                    <a:pt x="252" y="1"/>
                    <a:pt x="0" y="233"/>
                    <a:pt x="0" y="563"/>
                  </a:cubicBezTo>
                  <a:cubicBezTo>
                    <a:pt x="0" y="969"/>
                    <a:pt x="252" y="1202"/>
                    <a:pt x="659" y="1202"/>
                  </a:cubicBezTo>
                  <a:cubicBezTo>
                    <a:pt x="969" y="1202"/>
                    <a:pt x="1221" y="969"/>
                    <a:pt x="1221" y="563"/>
                  </a:cubicBezTo>
                  <a:cubicBezTo>
                    <a:pt x="1221" y="233"/>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31"/>
            <p:cNvSpPr/>
            <p:nvPr/>
          </p:nvSpPr>
          <p:spPr>
            <a:xfrm rot="-5400000">
              <a:off x="1735196" y="297753"/>
              <a:ext cx="52930" cy="56312"/>
            </a:xfrm>
            <a:custGeom>
              <a:avLst/>
              <a:gdLst/>
              <a:ahLst/>
              <a:cxnLst/>
              <a:rect l="l" t="t" r="r" b="b"/>
              <a:pathLst>
                <a:path w="1221" h="1299" extrusionOk="0">
                  <a:moveTo>
                    <a:pt x="659" y="0"/>
                  </a:moveTo>
                  <a:cubicBezTo>
                    <a:pt x="252" y="0"/>
                    <a:pt x="0" y="330"/>
                    <a:pt x="0" y="640"/>
                  </a:cubicBezTo>
                  <a:cubicBezTo>
                    <a:pt x="0" y="969"/>
                    <a:pt x="252" y="1298"/>
                    <a:pt x="659" y="1298"/>
                  </a:cubicBezTo>
                  <a:cubicBezTo>
                    <a:pt x="969" y="1298"/>
                    <a:pt x="1221" y="969"/>
                    <a:pt x="1221" y="640"/>
                  </a:cubicBezTo>
                  <a:cubicBezTo>
                    <a:pt x="1221" y="330"/>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31"/>
            <p:cNvSpPr/>
            <p:nvPr/>
          </p:nvSpPr>
          <p:spPr>
            <a:xfrm rot="-5400000">
              <a:off x="1556334" y="297753"/>
              <a:ext cx="52930" cy="56312"/>
            </a:xfrm>
            <a:custGeom>
              <a:avLst/>
              <a:gdLst/>
              <a:ahLst/>
              <a:cxnLst/>
              <a:rect l="l" t="t" r="r" b="b"/>
              <a:pathLst>
                <a:path w="1221" h="1299" extrusionOk="0">
                  <a:moveTo>
                    <a:pt x="659" y="0"/>
                  </a:moveTo>
                  <a:cubicBezTo>
                    <a:pt x="252" y="0"/>
                    <a:pt x="0" y="330"/>
                    <a:pt x="0" y="659"/>
                  </a:cubicBezTo>
                  <a:cubicBezTo>
                    <a:pt x="0" y="969"/>
                    <a:pt x="252" y="1298"/>
                    <a:pt x="659" y="1298"/>
                  </a:cubicBezTo>
                  <a:cubicBezTo>
                    <a:pt x="969" y="1298"/>
                    <a:pt x="1221" y="969"/>
                    <a:pt x="1221" y="659"/>
                  </a:cubicBezTo>
                  <a:cubicBezTo>
                    <a:pt x="1221" y="330"/>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31"/>
            <p:cNvSpPr/>
            <p:nvPr/>
          </p:nvSpPr>
          <p:spPr>
            <a:xfrm rot="-5400000">
              <a:off x="1378296" y="297753"/>
              <a:ext cx="52930" cy="56312"/>
            </a:xfrm>
            <a:custGeom>
              <a:avLst/>
              <a:gdLst/>
              <a:ahLst/>
              <a:cxnLst/>
              <a:rect l="l" t="t" r="r" b="b"/>
              <a:pathLst>
                <a:path w="1221" h="1299" extrusionOk="0">
                  <a:moveTo>
                    <a:pt x="659" y="1"/>
                  </a:moveTo>
                  <a:cubicBezTo>
                    <a:pt x="252" y="1"/>
                    <a:pt x="0" y="330"/>
                    <a:pt x="0" y="640"/>
                  </a:cubicBezTo>
                  <a:cubicBezTo>
                    <a:pt x="0" y="969"/>
                    <a:pt x="252" y="1299"/>
                    <a:pt x="659" y="1299"/>
                  </a:cubicBezTo>
                  <a:cubicBezTo>
                    <a:pt x="969" y="1299"/>
                    <a:pt x="1221" y="969"/>
                    <a:pt x="1221" y="640"/>
                  </a:cubicBezTo>
                  <a:cubicBezTo>
                    <a:pt x="1221" y="330"/>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31"/>
            <p:cNvSpPr/>
            <p:nvPr/>
          </p:nvSpPr>
          <p:spPr>
            <a:xfrm rot="-5400000">
              <a:off x="1197765" y="299422"/>
              <a:ext cx="52930" cy="52974"/>
            </a:xfrm>
            <a:custGeom>
              <a:avLst/>
              <a:gdLst/>
              <a:ahLst/>
              <a:cxnLst/>
              <a:rect l="l" t="t" r="r" b="b"/>
              <a:pathLst>
                <a:path w="1221" h="1222" extrusionOk="0">
                  <a:moveTo>
                    <a:pt x="659" y="1"/>
                  </a:moveTo>
                  <a:cubicBezTo>
                    <a:pt x="252" y="1"/>
                    <a:pt x="0" y="253"/>
                    <a:pt x="0" y="660"/>
                  </a:cubicBezTo>
                  <a:cubicBezTo>
                    <a:pt x="0" y="970"/>
                    <a:pt x="252" y="1221"/>
                    <a:pt x="659" y="1221"/>
                  </a:cubicBezTo>
                  <a:cubicBezTo>
                    <a:pt x="969" y="1221"/>
                    <a:pt x="1221" y="970"/>
                    <a:pt x="1221" y="660"/>
                  </a:cubicBezTo>
                  <a:cubicBezTo>
                    <a:pt x="1221" y="253"/>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31"/>
            <p:cNvSpPr/>
            <p:nvPr/>
          </p:nvSpPr>
          <p:spPr>
            <a:xfrm rot="-5400000">
              <a:off x="1019336" y="299855"/>
              <a:ext cx="52930" cy="52107"/>
            </a:xfrm>
            <a:custGeom>
              <a:avLst/>
              <a:gdLst/>
              <a:ahLst/>
              <a:cxnLst/>
              <a:rect l="l" t="t" r="r" b="b"/>
              <a:pathLst>
                <a:path w="1221" h="1202" extrusionOk="0">
                  <a:moveTo>
                    <a:pt x="659" y="0"/>
                  </a:moveTo>
                  <a:cubicBezTo>
                    <a:pt x="252" y="0"/>
                    <a:pt x="0" y="233"/>
                    <a:pt x="0" y="640"/>
                  </a:cubicBezTo>
                  <a:cubicBezTo>
                    <a:pt x="0" y="969"/>
                    <a:pt x="252" y="1201"/>
                    <a:pt x="659" y="1201"/>
                  </a:cubicBezTo>
                  <a:cubicBezTo>
                    <a:pt x="969" y="1201"/>
                    <a:pt x="1221" y="969"/>
                    <a:pt x="1221" y="640"/>
                  </a:cubicBezTo>
                  <a:cubicBezTo>
                    <a:pt x="1221" y="233"/>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31"/>
            <p:cNvSpPr/>
            <p:nvPr/>
          </p:nvSpPr>
          <p:spPr>
            <a:xfrm rot="-5400000">
              <a:off x="840886" y="299443"/>
              <a:ext cx="52930" cy="52930"/>
            </a:xfrm>
            <a:custGeom>
              <a:avLst/>
              <a:gdLst/>
              <a:ahLst/>
              <a:cxnLst/>
              <a:rect l="l" t="t" r="r" b="b"/>
              <a:pathLst>
                <a:path w="1221" h="1221" extrusionOk="0">
                  <a:moveTo>
                    <a:pt x="659" y="1"/>
                  </a:moveTo>
                  <a:cubicBezTo>
                    <a:pt x="252" y="1"/>
                    <a:pt x="0" y="252"/>
                    <a:pt x="0" y="582"/>
                  </a:cubicBezTo>
                  <a:cubicBezTo>
                    <a:pt x="0" y="969"/>
                    <a:pt x="252" y="1221"/>
                    <a:pt x="659" y="1221"/>
                  </a:cubicBezTo>
                  <a:cubicBezTo>
                    <a:pt x="969" y="1221"/>
                    <a:pt x="1221" y="969"/>
                    <a:pt x="1221" y="582"/>
                  </a:cubicBezTo>
                  <a:cubicBezTo>
                    <a:pt x="1221" y="252"/>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31"/>
            <p:cNvSpPr/>
            <p:nvPr/>
          </p:nvSpPr>
          <p:spPr>
            <a:xfrm rot="-5400000">
              <a:off x="2181051" y="155825"/>
              <a:ext cx="56312" cy="56312"/>
            </a:xfrm>
            <a:custGeom>
              <a:avLst/>
              <a:gdLst/>
              <a:ahLst/>
              <a:cxnLst/>
              <a:rect l="l" t="t" r="r" b="b"/>
              <a:pathLst>
                <a:path w="1299" h="1299" extrusionOk="0">
                  <a:moveTo>
                    <a:pt x="640" y="1"/>
                  </a:moveTo>
                  <a:cubicBezTo>
                    <a:pt x="330" y="1"/>
                    <a:pt x="0" y="330"/>
                    <a:pt x="0" y="659"/>
                  </a:cubicBezTo>
                  <a:cubicBezTo>
                    <a:pt x="0" y="969"/>
                    <a:pt x="330" y="1299"/>
                    <a:pt x="640" y="1299"/>
                  </a:cubicBezTo>
                  <a:cubicBezTo>
                    <a:pt x="969" y="1299"/>
                    <a:pt x="1298" y="969"/>
                    <a:pt x="1298" y="659"/>
                  </a:cubicBezTo>
                  <a:cubicBezTo>
                    <a:pt x="1298" y="330"/>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31"/>
            <p:cNvSpPr/>
            <p:nvPr/>
          </p:nvSpPr>
          <p:spPr>
            <a:xfrm rot="-5400000">
              <a:off x="2000953"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31"/>
            <p:cNvSpPr/>
            <p:nvPr/>
          </p:nvSpPr>
          <p:spPr>
            <a:xfrm rot="-5400000">
              <a:off x="1822503" y="157515"/>
              <a:ext cx="56312" cy="52930"/>
            </a:xfrm>
            <a:custGeom>
              <a:avLst/>
              <a:gdLst/>
              <a:ahLst/>
              <a:cxnLst/>
              <a:rect l="l" t="t" r="r" b="b"/>
              <a:pathLst>
                <a:path w="1299" h="1221" extrusionOk="0">
                  <a:moveTo>
                    <a:pt x="640" y="0"/>
                  </a:moveTo>
                  <a:cubicBezTo>
                    <a:pt x="330" y="0"/>
                    <a:pt x="0" y="252"/>
                    <a:pt x="0" y="562"/>
                  </a:cubicBezTo>
                  <a:cubicBezTo>
                    <a:pt x="0" y="969"/>
                    <a:pt x="330" y="1221"/>
                    <a:pt x="640" y="1221"/>
                  </a:cubicBezTo>
                  <a:cubicBezTo>
                    <a:pt x="969" y="1221"/>
                    <a:pt x="1298" y="969"/>
                    <a:pt x="1298" y="562"/>
                  </a:cubicBezTo>
                  <a:cubicBezTo>
                    <a:pt x="1298" y="252"/>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31"/>
            <p:cNvSpPr/>
            <p:nvPr/>
          </p:nvSpPr>
          <p:spPr>
            <a:xfrm rot="-5400000">
              <a:off x="1644053" y="157927"/>
              <a:ext cx="56312" cy="52107"/>
            </a:xfrm>
            <a:custGeom>
              <a:avLst/>
              <a:gdLst/>
              <a:ahLst/>
              <a:cxnLst/>
              <a:rect l="l" t="t" r="r" b="b"/>
              <a:pathLst>
                <a:path w="1299" h="1202" extrusionOk="0">
                  <a:moveTo>
                    <a:pt x="640" y="1"/>
                  </a:moveTo>
                  <a:cubicBezTo>
                    <a:pt x="330" y="1"/>
                    <a:pt x="0" y="233"/>
                    <a:pt x="0" y="563"/>
                  </a:cubicBezTo>
                  <a:cubicBezTo>
                    <a:pt x="0" y="969"/>
                    <a:pt x="330" y="1202"/>
                    <a:pt x="640" y="1202"/>
                  </a:cubicBezTo>
                  <a:cubicBezTo>
                    <a:pt x="969" y="1202"/>
                    <a:pt x="1298" y="969"/>
                    <a:pt x="1298" y="563"/>
                  </a:cubicBezTo>
                  <a:cubicBezTo>
                    <a:pt x="1298" y="233"/>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31"/>
            <p:cNvSpPr/>
            <p:nvPr/>
          </p:nvSpPr>
          <p:spPr>
            <a:xfrm rot="-5400000">
              <a:off x="1463955" y="155825"/>
              <a:ext cx="56312" cy="56312"/>
            </a:xfrm>
            <a:custGeom>
              <a:avLst/>
              <a:gdLst/>
              <a:ahLst/>
              <a:cxnLst/>
              <a:rect l="l" t="t" r="r" b="b"/>
              <a:pathLst>
                <a:path w="1299" h="1299" extrusionOk="0">
                  <a:moveTo>
                    <a:pt x="640" y="0"/>
                  </a:moveTo>
                  <a:cubicBezTo>
                    <a:pt x="330" y="0"/>
                    <a:pt x="0" y="330"/>
                    <a:pt x="0" y="640"/>
                  </a:cubicBezTo>
                  <a:cubicBezTo>
                    <a:pt x="0" y="969"/>
                    <a:pt x="330" y="1298"/>
                    <a:pt x="640" y="1298"/>
                  </a:cubicBezTo>
                  <a:cubicBezTo>
                    <a:pt x="969" y="1298"/>
                    <a:pt x="1298" y="969"/>
                    <a:pt x="1298" y="640"/>
                  </a:cubicBezTo>
                  <a:cubicBezTo>
                    <a:pt x="1298" y="330"/>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31"/>
            <p:cNvSpPr/>
            <p:nvPr/>
          </p:nvSpPr>
          <p:spPr>
            <a:xfrm rot="-5400000">
              <a:off x="1285505" y="156237"/>
              <a:ext cx="56312" cy="55488"/>
            </a:xfrm>
            <a:custGeom>
              <a:avLst/>
              <a:gdLst/>
              <a:ahLst/>
              <a:cxnLst/>
              <a:rect l="l" t="t" r="r" b="b"/>
              <a:pathLst>
                <a:path w="1299" h="1280" extrusionOk="0">
                  <a:moveTo>
                    <a:pt x="640" y="1"/>
                  </a:moveTo>
                  <a:cubicBezTo>
                    <a:pt x="330" y="1"/>
                    <a:pt x="0" y="311"/>
                    <a:pt x="0" y="640"/>
                  </a:cubicBezTo>
                  <a:cubicBezTo>
                    <a:pt x="0" y="969"/>
                    <a:pt x="330" y="1279"/>
                    <a:pt x="640" y="1279"/>
                  </a:cubicBezTo>
                  <a:cubicBezTo>
                    <a:pt x="969" y="1279"/>
                    <a:pt x="1298" y="969"/>
                    <a:pt x="1298" y="640"/>
                  </a:cubicBezTo>
                  <a:cubicBezTo>
                    <a:pt x="1298" y="311"/>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31"/>
            <p:cNvSpPr/>
            <p:nvPr/>
          </p:nvSpPr>
          <p:spPr>
            <a:xfrm rot="-5400000">
              <a:off x="1107055" y="155825"/>
              <a:ext cx="56312" cy="56312"/>
            </a:xfrm>
            <a:custGeom>
              <a:avLst/>
              <a:gdLst/>
              <a:ahLst/>
              <a:cxnLst/>
              <a:rect l="l" t="t" r="r" b="b"/>
              <a:pathLst>
                <a:path w="1299" h="1299" extrusionOk="0">
                  <a:moveTo>
                    <a:pt x="640" y="1"/>
                  </a:moveTo>
                  <a:cubicBezTo>
                    <a:pt x="330" y="1"/>
                    <a:pt x="0" y="330"/>
                    <a:pt x="0" y="640"/>
                  </a:cubicBezTo>
                  <a:cubicBezTo>
                    <a:pt x="0" y="970"/>
                    <a:pt x="330" y="1299"/>
                    <a:pt x="640" y="1299"/>
                  </a:cubicBezTo>
                  <a:cubicBezTo>
                    <a:pt x="969" y="1299"/>
                    <a:pt x="1298" y="970"/>
                    <a:pt x="1298" y="640"/>
                  </a:cubicBezTo>
                  <a:cubicBezTo>
                    <a:pt x="1298" y="330"/>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31"/>
            <p:cNvSpPr/>
            <p:nvPr/>
          </p:nvSpPr>
          <p:spPr>
            <a:xfrm rot="-5400000">
              <a:off x="926957"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31"/>
            <p:cNvSpPr/>
            <p:nvPr/>
          </p:nvSpPr>
          <p:spPr>
            <a:xfrm rot="-5400000">
              <a:off x="748507" y="157515"/>
              <a:ext cx="56312" cy="52930"/>
            </a:xfrm>
            <a:custGeom>
              <a:avLst/>
              <a:gdLst/>
              <a:ahLst/>
              <a:cxnLst/>
              <a:rect l="l" t="t" r="r" b="b"/>
              <a:pathLst>
                <a:path w="1299" h="1221" extrusionOk="0">
                  <a:moveTo>
                    <a:pt x="640" y="1"/>
                  </a:moveTo>
                  <a:cubicBezTo>
                    <a:pt x="330" y="1"/>
                    <a:pt x="0" y="252"/>
                    <a:pt x="0" y="562"/>
                  </a:cubicBezTo>
                  <a:cubicBezTo>
                    <a:pt x="0" y="969"/>
                    <a:pt x="330" y="1221"/>
                    <a:pt x="640" y="1221"/>
                  </a:cubicBezTo>
                  <a:cubicBezTo>
                    <a:pt x="969" y="1221"/>
                    <a:pt x="1298" y="969"/>
                    <a:pt x="1298" y="562"/>
                  </a:cubicBezTo>
                  <a:cubicBezTo>
                    <a:pt x="1298" y="252"/>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31"/>
            <p:cNvSpPr/>
            <p:nvPr/>
          </p:nvSpPr>
          <p:spPr>
            <a:xfrm rot="-5400000">
              <a:off x="22818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71" name="Google Shape;1971;p31"/>
          <p:cNvSpPr txBox="1">
            <a:spLocks noGrp="1"/>
          </p:cNvSpPr>
          <p:nvPr>
            <p:ph type="title" hasCustomPrompt="1"/>
          </p:nvPr>
        </p:nvSpPr>
        <p:spPr>
          <a:xfrm>
            <a:off x="3370705" y="540000"/>
            <a:ext cx="5062500" cy="767100"/>
          </a:xfrm>
          <a:prstGeom prst="rect">
            <a:avLst/>
          </a:prstGeom>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7200"/>
              <a:buNone/>
              <a:defRPr sz="5400"/>
            </a:lvl1pPr>
            <a:lvl2pPr lvl="1" rtl="0">
              <a:spcBef>
                <a:spcPts val="0"/>
              </a:spcBef>
              <a:spcAft>
                <a:spcPts val="0"/>
              </a:spcAft>
              <a:buSzPts val="7200"/>
              <a:buNone/>
              <a:defRPr sz="7200"/>
            </a:lvl2pPr>
            <a:lvl3pPr lvl="2" rtl="0">
              <a:spcBef>
                <a:spcPts val="0"/>
              </a:spcBef>
              <a:spcAft>
                <a:spcPts val="0"/>
              </a:spcAft>
              <a:buSzPts val="7200"/>
              <a:buNone/>
              <a:defRPr sz="7200"/>
            </a:lvl3pPr>
            <a:lvl4pPr lvl="3" rtl="0">
              <a:spcBef>
                <a:spcPts val="0"/>
              </a:spcBef>
              <a:spcAft>
                <a:spcPts val="0"/>
              </a:spcAft>
              <a:buSzPts val="7200"/>
              <a:buNone/>
              <a:defRPr sz="7200"/>
            </a:lvl4pPr>
            <a:lvl5pPr lvl="4" rtl="0">
              <a:spcBef>
                <a:spcPts val="0"/>
              </a:spcBef>
              <a:spcAft>
                <a:spcPts val="0"/>
              </a:spcAft>
              <a:buSzPts val="7200"/>
              <a:buNone/>
              <a:defRPr sz="7200"/>
            </a:lvl5pPr>
            <a:lvl6pPr lvl="5" rtl="0">
              <a:spcBef>
                <a:spcPts val="0"/>
              </a:spcBef>
              <a:spcAft>
                <a:spcPts val="0"/>
              </a:spcAft>
              <a:buSzPts val="7200"/>
              <a:buNone/>
              <a:defRPr sz="7200"/>
            </a:lvl6pPr>
            <a:lvl7pPr lvl="6" rtl="0">
              <a:spcBef>
                <a:spcPts val="0"/>
              </a:spcBef>
              <a:spcAft>
                <a:spcPts val="0"/>
              </a:spcAft>
              <a:buSzPts val="7200"/>
              <a:buNone/>
              <a:defRPr sz="7200"/>
            </a:lvl7pPr>
            <a:lvl8pPr lvl="7" rtl="0">
              <a:spcBef>
                <a:spcPts val="0"/>
              </a:spcBef>
              <a:spcAft>
                <a:spcPts val="0"/>
              </a:spcAft>
              <a:buSzPts val="7200"/>
              <a:buNone/>
              <a:defRPr sz="7200"/>
            </a:lvl8pPr>
            <a:lvl9pPr lvl="8" rtl="0">
              <a:spcBef>
                <a:spcPts val="0"/>
              </a:spcBef>
              <a:spcAft>
                <a:spcPts val="0"/>
              </a:spcAft>
              <a:buSzPts val="7200"/>
              <a:buNone/>
              <a:defRPr sz="7200"/>
            </a:lvl9pPr>
          </a:lstStyle>
          <a:p>
            <a:r>
              <a:t>xx%</a:t>
            </a:r>
          </a:p>
        </p:txBody>
      </p:sp>
      <p:sp>
        <p:nvSpPr>
          <p:cNvPr id="1972" name="Google Shape;1972;p31"/>
          <p:cNvSpPr txBox="1">
            <a:spLocks noGrp="1"/>
          </p:cNvSpPr>
          <p:nvPr>
            <p:ph type="subTitle" idx="1"/>
          </p:nvPr>
        </p:nvSpPr>
        <p:spPr>
          <a:xfrm>
            <a:off x="3370751" y="1361520"/>
            <a:ext cx="5062500" cy="405900"/>
          </a:xfrm>
          <a:prstGeom prst="rect">
            <a:avLst/>
          </a:prstGeom>
          <a:gradFill>
            <a:gsLst>
              <a:gs pos="0">
                <a:schemeClr val="accent3"/>
              </a:gs>
              <a:gs pos="100000">
                <a:schemeClr val="accent4"/>
              </a:gs>
            </a:gsLst>
            <a:lin ang="13500032" scaled="0"/>
          </a:gradFill>
        </p:spPr>
        <p:txBody>
          <a:bodyPr spcFirstLastPara="1" wrap="square" lIns="91425" tIns="91425" rIns="91425" bIns="91425" anchor="ctr" anchorCtr="0">
            <a:noAutofit/>
          </a:bodyPr>
          <a:lstStyle>
            <a:lvl1pPr lvl="0" algn="ctr" rtl="0">
              <a:spcBef>
                <a:spcPts val="0"/>
              </a:spcBef>
              <a:spcAft>
                <a:spcPts val="0"/>
              </a:spcAft>
              <a:buNone/>
              <a:defRPr sz="1600">
                <a:solidFill>
                  <a:schemeClr val="lt1"/>
                </a:solidFill>
              </a:defRPr>
            </a:lvl1pPr>
            <a:lvl2pPr lvl="1" algn="ctr" rtl="0">
              <a:spcBef>
                <a:spcPts val="0"/>
              </a:spcBef>
              <a:spcAft>
                <a:spcPts val="0"/>
              </a:spcAft>
              <a:buNone/>
              <a:defRPr sz="1600">
                <a:solidFill>
                  <a:schemeClr val="lt1"/>
                </a:solidFill>
              </a:defRPr>
            </a:lvl2pPr>
            <a:lvl3pPr lvl="2" algn="ctr" rtl="0">
              <a:spcBef>
                <a:spcPts val="0"/>
              </a:spcBef>
              <a:spcAft>
                <a:spcPts val="0"/>
              </a:spcAft>
              <a:buNone/>
              <a:defRPr sz="1600">
                <a:solidFill>
                  <a:schemeClr val="lt1"/>
                </a:solidFill>
              </a:defRPr>
            </a:lvl3pPr>
            <a:lvl4pPr lvl="3" algn="ctr" rtl="0">
              <a:spcBef>
                <a:spcPts val="0"/>
              </a:spcBef>
              <a:spcAft>
                <a:spcPts val="0"/>
              </a:spcAft>
              <a:buNone/>
              <a:defRPr sz="1600">
                <a:solidFill>
                  <a:schemeClr val="lt1"/>
                </a:solidFill>
              </a:defRPr>
            </a:lvl4pPr>
            <a:lvl5pPr lvl="4" algn="ctr" rtl="0">
              <a:spcBef>
                <a:spcPts val="0"/>
              </a:spcBef>
              <a:spcAft>
                <a:spcPts val="0"/>
              </a:spcAft>
              <a:buNone/>
              <a:defRPr sz="1600">
                <a:solidFill>
                  <a:schemeClr val="lt1"/>
                </a:solidFill>
              </a:defRPr>
            </a:lvl5pPr>
            <a:lvl6pPr lvl="5" algn="ctr" rtl="0">
              <a:spcBef>
                <a:spcPts val="0"/>
              </a:spcBef>
              <a:spcAft>
                <a:spcPts val="0"/>
              </a:spcAft>
              <a:buNone/>
              <a:defRPr sz="1600">
                <a:solidFill>
                  <a:schemeClr val="lt1"/>
                </a:solidFill>
              </a:defRPr>
            </a:lvl6pPr>
            <a:lvl7pPr lvl="6" algn="ctr" rtl="0">
              <a:spcBef>
                <a:spcPts val="0"/>
              </a:spcBef>
              <a:spcAft>
                <a:spcPts val="0"/>
              </a:spcAft>
              <a:buNone/>
              <a:defRPr sz="1600">
                <a:solidFill>
                  <a:schemeClr val="lt1"/>
                </a:solidFill>
              </a:defRPr>
            </a:lvl7pPr>
            <a:lvl8pPr lvl="7" algn="ctr" rtl="0">
              <a:spcBef>
                <a:spcPts val="0"/>
              </a:spcBef>
              <a:spcAft>
                <a:spcPts val="0"/>
              </a:spcAft>
              <a:buNone/>
              <a:defRPr sz="1600">
                <a:solidFill>
                  <a:schemeClr val="lt1"/>
                </a:solidFill>
              </a:defRPr>
            </a:lvl8pPr>
            <a:lvl9pPr lvl="8" algn="ctr" rtl="0">
              <a:spcBef>
                <a:spcPts val="0"/>
              </a:spcBef>
              <a:spcAft>
                <a:spcPts val="0"/>
              </a:spcAft>
              <a:buNone/>
              <a:defRPr sz="1600">
                <a:solidFill>
                  <a:schemeClr val="lt1"/>
                </a:solidFill>
              </a:defRPr>
            </a:lvl9pPr>
          </a:lstStyle>
          <a:p>
            <a:endParaRPr/>
          </a:p>
        </p:txBody>
      </p:sp>
      <p:sp>
        <p:nvSpPr>
          <p:cNvPr id="1973" name="Google Shape;1973;p31"/>
          <p:cNvSpPr txBox="1">
            <a:spLocks noGrp="1"/>
          </p:cNvSpPr>
          <p:nvPr>
            <p:ph type="title" idx="2" hasCustomPrompt="1"/>
          </p:nvPr>
        </p:nvSpPr>
        <p:spPr>
          <a:xfrm>
            <a:off x="3370751" y="1951115"/>
            <a:ext cx="5062500" cy="767100"/>
          </a:xfrm>
          <a:prstGeom prst="rect">
            <a:avLst/>
          </a:prstGeom>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7200"/>
              <a:buNone/>
              <a:defRPr sz="5400"/>
            </a:lvl1pPr>
            <a:lvl2pPr lvl="1" rtl="0">
              <a:spcBef>
                <a:spcPts val="0"/>
              </a:spcBef>
              <a:spcAft>
                <a:spcPts val="0"/>
              </a:spcAft>
              <a:buSzPts val="7200"/>
              <a:buNone/>
              <a:defRPr sz="7200"/>
            </a:lvl2pPr>
            <a:lvl3pPr lvl="2" rtl="0">
              <a:spcBef>
                <a:spcPts val="0"/>
              </a:spcBef>
              <a:spcAft>
                <a:spcPts val="0"/>
              </a:spcAft>
              <a:buSzPts val="7200"/>
              <a:buNone/>
              <a:defRPr sz="7200"/>
            </a:lvl3pPr>
            <a:lvl4pPr lvl="3" rtl="0">
              <a:spcBef>
                <a:spcPts val="0"/>
              </a:spcBef>
              <a:spcAft>
                <a:spcPts val="0"/>
              </a:spcAft>
              <a:buSzPts val="7200"/>
              <a:buNone/>
              <a:defRPr sz="7200"/>
            </a:lvl4pPr>
            <a:lvl5pPr lvl="4" rtl="0">
              <a:spcBef>
                <a:spcPts val="0"/>
              </a:spcBef>
              <a:spcAft>
                <a:spcPts val="0"/>
              </a:spcAft>
              <a:buSzPts val="7200"/>
              <a:buNone/>
              <a:defRPr sz="7200"/>
            </a:lvl5pPr>
            <a:lvl6pPr lvl="5" rtl="0">
              <a:spcBef>
                <a:spcPts val="0"/>
              </a:spcBef>
              <a:spcAft>
                <a:spcPts val="0"/>
              </a:spcAft>
              <a:buSzPts val="7200"/>
              <a:buNone/>
              <a:defRPr sz="7200"/>
            </a:lvl6pPr>
            <a:lvl7pPr lvl="6" rtl="0">
              <a:spcBef>
                <a:spcPts val="0"/>
              </a:spcBef>
              <a:spcAft>
                <a:spcPts val="0"/>
              </a:spcAft>
              <a:buSzPts val="7200"/>
              <a:buNone/>
              <a:defRPr sz="7200"/>
            </a:lvl7pPr>
            <a:lvl8pPr lvl="7" rtl="0">
              <a:spcBef>
                <a:spcPts val="0"/>
              </a:spcBef>
              <a:spcAft>
                <a:spcPts val="0"/>
              </a:spcAft>
              <a:buSzPts val="7200"/>
              <a:buNone/>
              <a:defRPr sz="7200"/>
            </a:lvl8pPr>
            <a:lvl9pPr lvl="8" rtl="0">
              <a:spcBef>
                <a:spcPts val="0"/>
              </a:spcBef>
              <a:spcAft>
                <a:spcPts val="0"/>
              </a:spcAft>
              <a:buSzPts val="7200"/>
              <a:buNone/>
              <a:defRPr sz="7200"/>
            </a:lvl9pPr>
          </a:lstStyle>
          <a:p>
            <a:r>
              <a:t>xx%</a:t>
            </a:r>
          </a:p>
        </p:txBody>
      </p:sp>
      <p:sp>
        <p:nvSpPr>
          <p:cNvPr id="1974" name="Google Shape;1974;p31"/>
          <p:cNvSpPr txBox="1">
            <a:spLocks noGrp="1"/>
          </p:cNvSpPr>
          <p:nvPr>
            <p:ph type="subTitle" idx="3"/>
          </p:nvPr>
        </p:nvSpPr>
        <p:spPr>
          <a:xfrm>
            <a:off x="3370613" y="2779497"/>
            <a:ext cx="5062500" cy="405900"/>
          </a:xfrm>
          <a:prstGeom prst="rect">
            <a:avLst/>
          </a:prstGeom>
          <a:gradFill>
            <a:gsLst>
              <a:gs pos="0">
                <a:schemeClr val="accent3"/>
              </a:gs>
              <a:gs pos="100000">
                <a:schemeClr val="accent4"/>
              </a:gs>
            </a:gsLst>
            <a:lin ang="13500032" scaled="0"/>
          </a:gradFill>
        </p:spPr>
        <p:txBody>
          <a:bodyPr spcFirstLastPara="1" wrap="square" lIns="91425" tIns="91425" rIns="91425" bIns="91425" anchor="ctr" anchorCtr="0">
            <a:noAutofit/>
          </a:bodyPr>
          <a:lstStyle>
            <a:lvl1pPr lvl="0" algn="ctr" rtl="0">
              <a:spcBef>
                <a:spcPts val="0"/>
              </a:spcBef>
              <a:spcAft>
                <a:spcPts val="0"/>
              </a:spcAft>
              <a:buNone/>
              <a:defRPr sz="1600">
                <a:solidFill>
                  <a:schemeClr val="lt1"/>
                </a:solidFill>
              </a:defRPr>
            </a:lvl1pPr>
            <a:lvl2pPr lvl="1" algn="ctr" rtl="0">
              <a:spcBef>
                <a:spcPts val="0"/>
              </a:spcBef>
              <a:spcAft>
                <a:spcPts val="0"/>
              </a:spcAft>
              <a:buNone/>
              <a:defRPr sz="1600">
                <a:solidFill>
                  <a:schemeClr val="lt1"/>
                </a:solidFill>
              </a:defRPr>
            </a:lvl2pPr>
            <a:lvl3pPr lvl="2" algn="ctr" rtl="0">
              <a:spcBef>
                <a:spcPts val="0"/>
              </a:spcBef>
              <a:spcAft>
                <a:spcPts val="0"/>
              </a:spcAft>
              <a:buNone/>
              <a:defRPr sz="1600">
                <a:solidFill>
                  <a:schemeClr val="lt1"/>
                </a:solidFill>
              </a:defRPr>
            </a:lvl3pPr>
            <a:lvl4pPr lvl="3" algn="ctr" rtl="0">
              <a:spcBef>
                <a:spcPts val="0"/>
              </a:spcBef>
              <a:spcAft>
                <a:spcPts val="0"/>
              </a:spcAft>
              <a:buNone/>
              <a:defRPr sz="1600">
                <a:solidFill>
                  <a:schemeClr val="lt1"/>
                </a:solidFill>
              </a:defRPr>
            </a:lvl4pPr>
            <a:lvl5pPr lvl="4" algn="ctr" rtl="0">
              <a:spcBef>
                <a:spcPts val="0"/>
              </a:spcBef>
              <a:spcAft>
                <a:spcPts val="0"/>
              </a:spcAft>
              <a:buNone/>
              <a:defRPr sz="1600">
                <a:solidFill>
                  <a:schemeClr val="lt1"/>
                </a:solidFill>
              </a:defRPr>
            </a:lvl5pPr>
            <a:lvl6pPr lvl="5" algn="ctr" rtl="0">
              <a:spcBef>
                <a:spcPts val="0"/>
              </a:spcBef>
              <a:spcAft>
                <a:spcPts val="0"/>
              </a:spcAft>
              <a:buNone/>
              <a:defRPr sz="1600">
                <a:solidFill>
                  <a:schemeClr val="lt1"/>
                </a:solidFill>
              </a:defRPr>
            </a:lvl6pPr>
            <a:lvl7pPr lvl="6" algn="ctr" rtl="0">
              <a:spcBef>
                <a:spcPts val="0"/>
              </a:spcBef>
              <a:spcAft>
                <a:spcPts val="0"/>
              </a:spcAft>
              <a:buNone/>
              <a:defRPr sz="1600">
                <a:solidFill>
                  <a:schemeClr val="lt1"/>
                </a:solidFill>
              </a:defRPr>
            </a:lvl7pPr>
            <a:lvl8pPr lvl="7" algn="ctr" rtl="0">
              <a:spcBef>
                <a:spcPts val="0"/>
              </a:spcBef>
              <a:spcAft>
                <a:spcPts val="0"/>
              </a:spcAft>
              <a:buNone/>
              <a:defRPr sz="1600">
                <a:solidFill>
                  <a:schemeClr val="lt1"/>
                </a:solidFill>
              </a:defRPr>
            </a:lvl8pPr>
            <a:lvl9pPr lvl="8" algn="ctr" rtl="0">
              <a:spcBef>
                <a:spcPts val="0"/>
              </a:spcBef>
              <a:spcAft>
                <a:spcPts val="0"/>
              </a:spcAft>
              <a:buNone/>
              <a:defRPr sz="1600">
                <a:solidFill>
                  <a:schemeClr val="lt1"/>
                </a:solidFill>
              </a:defRPr>
            </a:lvl9pPr>
          </a:lstStyle>
          <a:p>
            <a:endParaRPr/>
          </a:p>
        </p:txBody>
      </p:sp>
      <p:sp>
        <p:nvSpPr>
          <p:cNvPr id="1975" name="Google Shape;1975;p31"/>
          <p:cNvSpPr txBox="1">
            <a:spLocks noGrp="1"/>
          </p:cNvSpPr>
          <p:nvPr>
            <p:ph type="title" idx="4" hasCustomPrompt="1"/>
          </p:nvPr>
        </p:nvSpPr>
        <p:spPr>
          <a:xfrm>
            <a:off x="3370751" y="3362230"/>
            <a:ext cx="5062500" cy="767100"/>
          </a:xfrm>
          <a:prstGeom prst="rect">
            <a:avLst/>
          </a:prstGeom>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7200"/>
              <a:buNone/>
              <a:defRPr sz="5400"/>
            </a:lvl1pPr>
            <a:lvl2pPr lvl="1" rtl="0">
              <a:spcBef>
                <a:spcPts val="0"/>
              </a:spcBef>
              <a:spcAft>
                <a:spcPts val="0"/>
              </a:spcAft>
              <a:buSzPts val="7200"/>
              <a:buNone/>
              <a:defRPr sz="7200"/>
            </a:lvl2pPr>
            <a:lvl3pPr lvl="2" rtl="0">
              <a:spcBef>
                <a:spcPts val="0"/>
              </a:spcBef>
              <a:spcAft>
                <a:spcPts val="0"/>
              </a:spcAft>
              <a:buSzPts val="7200"/>
              <a:buNone/>
              <a:defRPr sz="7200"/>
            </a:lvl3pPr>
            <a:lvl4pPr lvl="3" rtl="0">
              <a:spcBef>
                <a:spcPts val="0"/>
              </a:spcBef>
              <a:spcAft>
                <a:spcPts val="0"/>
              </a:spcAft>
              <a:buSzPts val="7200"/>
              <a:buNone/>
              <a:defRPr sz="7200"/>
            </a:lvl4pPr>
            <a:lvl5pPr lvl="4" rtl="0">
              <a:spcBef>
                <a:spcPts val="0"/>
              </a:spcBef>
              <a:spcAft>
                <a:spcPts val="0"/>
              </a:spcAft>
              <a:buSzPts val="7200"/>
              <a:buNone/>
              <a:defRPr sz="7200"/>
            </a:lvl5pPr>
            <a:lvl6pPr lvl="5" rtl="0">
              <a:spcBef>
                <a:spcPts val="0"/>
              </a:spcBef>
              <a:spcAft>
                <a:spcPts val="0"/>
              </a:spcAft>
              <a:buSzPts val="7200"/>
              <a:buNone/>
              <a:defRPr sz="7200"/>
            </a:lvl6pPr>
            <a:lvl7pPr lvl="6" rtl="0">
              <a:spcBef>
                <a:spcPts val="0"/>
              </a:spcBef>
              <a:spcAft>
                <a:spcPts val="0"/>
              </a:spcAft>
              <a:buSzPts val="7200"/>
              <a:buNone/>
              <a:defRPr sz="7200"/>
            </a:lvl7pPr>
            <a:lvl8pPr lvl="7" rtl="0">
              <a:spcBef>
                <a:spcPts val="0"/>
              </a:spcBef>
              <a:spcAft>
                <a:spcPts val="0"/>
              </a:spcAft>
              <a:buSzPts val="7200"/>
              <a:buNone/>
              <a:defRPr sz="7200"/>
            </a:lvl8pPr>
            <a:lvl9pPr lvl="8" rtl="0">
              <a:spcBef>
                <a:spcPts val="0"/>
              </a:spcBef>
              <a:spcAft>
                <a:spcPts val="0"/>
              </a:spcAft>
              <a:buSzPts val="7200"/>
              <a:buNone/>
              <a:defRPr sz="7200"/>
            </a:lvl9pPr>
          </a:lstStyle>
          <a:p>
            <a:r>
              <a:t>xx%</a:t>
            </a:r>
          </a:p>
        </p:txBody>
      </p:sp>
      <p:sp>
        <p:nvSpPr>
          <p:cNvPr id="1976" name="Google Shape;1976;p31"/>
          <p:cNvSpPr txBox="1">
            <a:spLocks noGrp="1"/>
          </p:cNvSpPr>
          <p:nvPr>
            <p:ph type="subTitle" idx="5"/>
          </p:nvPr>
        </p:nvSpPr>
        <p:spPr>
          <a:xfrm>
            <a:off x="3370636" y="4197474"/>
            <a:ext cx="5062500" cy="405900"/>
          </a:xfrm>
          <a:prstGeom prst="rect">
            <a:avLst/>
          </a:prstGeom>
          <a:gradFill>
            <a:gsLst>
              <a:gs pos="0">
                <a:schemeClr val="accent3"/>
              </a:gs>
              <a:gs pos="100000">
                <a:schemeClr val="accent4"/>
              </a:gs>
            </a:gsLst>
            <a:lin ang="13500032" scaled="0"/>
          </a:gradFill>
        </p:spPr>
        <p:txBody>
          <a:bodyPr spcFirstLastPara="1" wrap="square" lIns="91425" tIns="91425" rIns="91425" bIns="91425" anchor="ctr" anchorCtr="0">
            <a:noAutofit/>
          </a:bodyPr>
          <a:lstStyle>
            <a:lvl1pPr lvl="0" algn="ctr" rtl="0">
              <a:spcBef>
                <a:spcPts val="0"/>
              </a:spcBef>
              <a:spcAft>
                <a:spcPts val="0"/>
              </a:spcAft>
              <a:buNone/>
              <a:defRPr sz="1600">
                <a:solidFill>
                  <a:schemeClr val="lt1"/>
                </a:solidFill>
              </a:defRPr>
            </a:lvl1pPr>
            <a:lvl2pPr lvl="1" algn="ctr" rtl="0">
              <a:spcBef>
                <a:spcPts val="0"/>
              </a:spcBef>
              <a:spcAft>
                <a:spcPts val="0"/>
              </a:spcAft>
              <a:buNone/>
              <a:defRPr sz="1600">
                <a:solidFill>
                  <a:schemeClr val="lt1"/>
                </a:solidFill>
              </a:defRPr>
            </a:lvl2pPr>
            <a:lvl3pPr lvl="2" algn="ctr" rtl="0">
              <a:spcBef>
                <a:spcPts val="0"/>
              </a:spcBef>
              <a:spcAft>
                <a:spcPts val="0"/>
              </a:spcAft>
              <a:buNone/>
              <a:defRPr sz="1600">
                <a:solidFill>
                  <a:schemeClr val="lt1"/>
                </a:solidFill>
              </a:defRPr>
            </a:lvl3pPr>
            <a:lvl4pPr lvl="3" algn="ctr" rtl="0">
              <a:spcBef>
                <a:spcPts val="0"/>
              </a:spcBef>
              <a:spcAft>
                <a:spcPts val="0"/>
              </a:spcAft>
              <a:buNone/>
              <a:defRPr sz="1600">
                <a:solidFill>
                  <a:schemeClr val="lt1"/>
                </a:solidFill>
              </a:defRPr>
            </a:lvl4pPr>
            <a:lvl5pPr lvl="4" algn="ctr" rtl="0">
              <a:spcBef>
                <a:spcPts val="0"/>
              </a:spcBef>
              <a:spcAft>
                <a:spcPts val="0"/>
              </a:spcAft>
              <a:buNone/>
              <a:defRPr sz="1600">
                <a:solidFill>
                  <a:schemeClr val="lt1"/>
                </a:solidFill>
              </a:defRPr>
            </a:lvl5pPr>
            <a:lvl6pPr lvl="5" algn="ctr" rtl="0">
              <a:spcBef>
                <a:spcPts val="0"/>
              </a:spcBef>
              <a:spcAft>
                <a:spcPts val="0"/>
              </a:spcAft>
              <a:buNone/>
              <a:defRPr sz="1600">
                <a:solidFill>
                  <a:schemeClr val="lt1"/>
                </a:solidFill>
              </a:defRPr>
            </a:lvl6pPr>
            <a:lvl7pPr lvl="6" algn="ctr" rtl="0">
              <a:spcBef>
                <a:spcPts val="0"/>
              </a:spcBef>
              <a:spcAft>
                <a:spcPts val="0"/>
              </a:spcAft>
              <a:buNone/>
              <a:defRPr sz="1600">
                <a:solidFill>
                  <a:schemeClr val="lt1"/>
                </a:solidFill>
              </a:defRPr>
            </a:lvl7pPr>
            <a:lvl8pPr lvl="7" algn="ctr" rtl="0">
              <a:spcBef>
                <a:spcPts val="0"/>
              </a:spcBef>
              <a:spcAft>
                <a:spcPts val="0"/>
              </a:spcAft>
              <a:buNone/>
              <a:defRPr sz="1600">
                <a:solidFill>
                  <a:schemeClr val="lt1"/>
                </a:solidFill>
              </a:defRPr>
            </a:lvl8pPr>
            <a:lvl9pPr lvl="8" algn="ctr" rtl="0">
              <a:spcBef>
                <a:spcPts val="0"/>
              </a:spcBef>
              <a:spcAft>
                <a:spcPts val="0"/>
              </a:spcAft>
              <a:buNone/>
              <a:defRPr sz="1600">
                <a:solidFill>
                  <a:schemeClr val="lt1"/>
                </a:solidFill>
              </a:defRPr>
            </a:lvl9pPr>
          </a:lstStyle>
          <a:p>
            <a:endParaRPr/>
          </a:p>
        </p:txBody>
      </p:sp>
      <p:sp>
        <p:nvSpPr>
          <p:cNvPr id="1977" name="Google Shape;1977;p31"/>
          <p:cNvSpPr>
            <a:spLocks noGrp="1"/>
          </p:cNvSpPr>
          <p:nvPr>
            <p:ph type="pic" idx="6"/>
          </p:nvPr>
        </p:nvSpPr>
        <p:spPr>
          <a:xfrm>
            <a:off x="710738" y="540000"/>
            <a:ext cx="2397000" cy="4063500"/>
          </a:xfrm>
          <a:prstGeom prst="rect">
            <a:avLst/>
          </a:prstGeom>
          <a:noFill/>
          <a:ln w="19050" cap="flat" cmpd="sng">
            <a:solidFill>
              <a:schemeClr val="accent5"/>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Numbers and text 1">
  <p:cSld name="CUSTOM_7_1_1">
    <p:spTree>
      <p:nvGrpSpPr>
        <p:cNvPr id="1" name="Shape 1978"/>
        <p:cNvGrpSpPr/>
        <p:nvPr/>
      </p:nvGrpSpPr>
      <p:grpSpPr>
        <a:xfrm>
          <a:off x="0" y="0"/>
          <a:ext cx="0" cy="0"/>
          <a:chOff x="0" y="0"/>
          <a:chExt cx="0" cy="0"/>
        </a:xfrm>
      </p:grpSpPr>
      <p:pic>
        <p:nvPicPr>
          <p:cNvPr id="1979" name="Google Shape;1979;p32"/>
          <p:cNvPicPr preferRelativeResize="0"/>
          <p:nvPr/>
        </p:nvPicPr>
        <p:blipFill>
          <a:blip r:embed="rId2">
            <a:alphaModFix/>
          </a:blip>
          <a:stretch>
            <a:fillRect/>
          </a:stretch>
        </p:blipFill>
        <p:spPr>
          <a:xfrm rot="-5400000">
            <a:off x="1993300" y="-1993300"/>
            <a:ext cx="5152625" cy="9139226"/>
          </a:xfrm>
          <a:prstGeom prst="rect">
            <a:avLst/>
          </a:prstGeom>
          <a:noFill/>
          <a:ln>
            <a:noFill/>
          </a:ln>
        </p:spPr>
      </p:pic>
      <p:sp>
        <p:nvSpPr>
          <p:cNvPr id="1980" name="Google Shape;1980;p32"/>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981" name="Google Shape;1981;p32"/>
          <p:cNvSpPr txBox="1">
            <a:spLocks noGrp="1"/>
          </p:cNvSpPr>
          <p:nvPr>
            <p:ph type="subTitle" idx="1"/>
          </p:nvPr>
        </p:nvSpPr>
        <p:spPr>
          <a:xfrm>
            <a:off x="867500" y="3971306"/>
            <a:ext cx="2103300" cy="61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solidFill>
                  <a:schemeClr val="dk1"/>
                </a:solidFill>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982" name="Google Shape;1982;p32"/>
          <p:cNvSpPr txBox="1">
            <a:spLocks noGrp="1"/>
          </p:cNvSpPr>
          <p:nvPr>
            <p:ph type="subTitle" idx="2"/>
          </p:nvPr>
        </p:nvSpPr>
        <p:spPr>
          <a:xfrm>
            <a:off x="6179549" y="3971306"/>
            <a:ext cx="2103300" cy="61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solidFill>
                  <a:schemeClr val="dk1"/>
                </a:solidFill>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983" name="Google Shape;1983;p32"/>
          <p:cNvSpPr txBox="1">
            <a:spLocks noGrp="1"/>
          </p:cNvSpPr>
          <p:nvPr>
            <p:ph type="subTitle" idx="3"/>
          </p:nvPr>
        </p:nvSpPr>
        <p:spPr>
          <a:xfrm>
            <a:off x="3523525" y="3971306"/>
            <a:ext cx="2103300" cy="61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solidFill>
                  <a:schemeClr val="dk1"/>
                </a:solidFill>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1984" name="Google Shape;1984;p32"/>
          <p:cNvSpPr txBox="1">
            <a:spLocks noGrp="1"/>
          </p:cNvSpPr>
          <p:nvPr>
            <p:ph type="subTitle" idx="4"/>
          </p:nvPr>
        </p:nvSpPr>
        <p:spPr>
          <a:xfrm>
            <a:off x="867500" y="3648450"/>
            <a:ext cx="2103300" cy="47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nton"/>
              <a:buNone/>
              <a:defRPr sz="2400" b="1">
                <a:latin typeface="Poppins"/>
                <a:ea typeface="Poppins"/>
                <a:cs typeface="Poppins"/>
                <a:sym typeface="Poppins"/>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985" name="Google Shape;1985;p32"/>
          <p:cNvSpPr txBox="1">
            <a:spLocks noGrp="1"/>
          </p:cNvSpPr>
          <p:nvPr>
            <p:ph type="subTitle" idx="5"/>
          </p:nvPr>
        </p:nvSpPr>
        <p:spPr>
          <a:xfrm>
            <a:off x="3523518" y="3648450"/>
            <a:ext cx="2103300" cy="47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nton"/>
              <a:buNone/>
              <a:defRPr sz="2400" b="1">
                <a:latin typeface="Poppins"/>
                <a:ea typeface="Poppins"/>
                <a:cs typeface="Poppins"/>
                <a:sym typeface="Poppins"/>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986" name="Google Shape;1986;p32"/>
          <p:cNvSpPr txBox="1">
            <a:spLocks noGrp="1"/>
          </p:cNvSpPr>
          <p:nvPr>
            <p:ph type="subTitle" idx="6"/>
          </p:nvPr>
        </p:nvSpPr>
        <p:spPr>
          <a:xfrm>
            <a:off x="6179560" y="3648450"/>
            <a:ext cx="2103300" cy="477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nton"/>
              <a:buNone/>
              <a:defRPr sz="2400" b="1">
                <a:latin typeface="Poppins"/>
                <a:ea typeface="Poppins"/>
                <a:cs typeface="Poppins"/>
                <a:sym typeface="Poppins"/>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987" name="Google Shape;1987;p32"/>
          <p:cNvSpPr txBox="1">
            <a:spLocks noGrp="1"/>
          </p:cNvSpPr>
          <p:nvPr>
            <p:ph type="title" idx="7" hasCustomPrompt="1"/>
          </p:nvPr>
        </p:nvSpPr>
        <p:spPr>
          <a:xfrm>
            <a:off x="1473175" y="2993950"/>
            <a:ext cx="892200" cy="439500"/>
          </a:xfrm>
          <a:prstGeom prst="rect">
            <a:avLst/>
          </a:prstGeom>
          <a:gradFill>
            <a:gsLst>
              <a:gs pos="0">
                <a:schemeClr val="accent3"/>
              </a:gs>
              <a:gs pos="100000">
                <a:schemeClr val="accent4"/>
              </a:gs>
            </a:gsLst>
            <a:lin ang="13500032" scaled="0"/>
          </a:gradFill>
        </p:spPr>
        <p:txBody>
          <a:bodyPr spcFirstLastPara="1" wrap="square" lIns="91425" tIns="91425" rIns="91425" bIns="91425" anchor="ctr" anchorCtr="0">
            <a:noAutofit/>
          </a:bodyPr>
          <a:lstStyle>
            <a:lvl1pPr lvl="0" algn="ctr" rtl="0">
              <a:spcBef>
                <a:spcPts val="0"/>
              </a:spcBef>
              <a:spcAft>
                <a:spcPts val="0"/>
              </a:spcAft>
              <a:buSzPts val="2400"/>
              <a:buNone/>
              <a:defRPr sz="2400">
                <a:solidFill>
                  <a:schemeClr val="lt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1988" name="Google Shape;1988;p32"/>
          <p:cNvSpPr txBox="1">
            <a:spLocks noGrp="1"/>
          </p:cNvSpPr>
          <p:nvPr>
            <p:ph type="title" idx="8" hasCustomPrompt="1"/>
          </p:nvPr>
        </p:nvSpPr>
        <p:spPr>
          <a:xfrm>
            <a:off x="4129125" y="2993950"/>
            <a:ext cx="892200" cy="439500"/>
          </a:xfrm>
          <a:prstGeom prst="rect">
            <a:avLst/>
          </a:prstGeom>
          <a:gradFill>
            <a:gsLst>
              <a:gs pos="0">
                <a:schemeClr val="accent3"/>
              </a:gs>
              <a:gs pos="100000">
                <a:schemeClr val="accent4"/>
              </a:gs>
            </a:gsLst>
            <a:lin ang="13500032" scaled="0"/>
          </a:gradFill>
        </p:spPr>
        <p:txBody>
          <a:bodyPr spcFirstLastPara="1" wrap="square" lIns="91425" tIns="91425" rIns="91425" bIns="91425" anchor="ctr" anchorCtr="0">
            <a:noAutofit/>
          </a:bodyPr>
          <a:lstStyle>
            <a:lvl1pPr lvl="0" algn="ctr" rtl="0">
              <a:spcBef>
                <a:spcPts val="0"/>
              </a:spcBef>
              <a:spcAft>
                <a:spcPts val="0"/>
              </a:spcAft>
              <a:buSzPts val="2400"/>
              <a:buNone/>
              <a:defRPr sz="2400">
                <a:solidFill>
                  <a:schemeClr val="lt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1989" name="Google Shape;1989;p32"/>
          <p:cNvSpPr txBox="1">
            <a:spLocks noGrp="1"/>
          </p:cNvSpPr>
          <p:nvPr>
            <p:ph type="title" idx="9" hasCustomPrompt="1"/>
          </p:nvPr>
        </p:nvSpPr>
        <p:spPr>
          <a:xfrm>
            <a:off x="6785050" y="2993950"/>
            <a:ext cx="892200" cy="439500"/>
          </a:xfrm>
          <a:prstGeom prst="rect">
            <a:avLst/>
          </a:prstGeom>
          <a:gradFill>
            <a:gsLst>
              <a:gs pos="0">
                <a:schemeClr val="accent3"/>
              </a:gs>
              <a:gs pos="100000">
                <a:schemeClr val="accent4"/>
              </a:gs>
            </a:gsLst>
            <a:lin ang="13500032" scaled="0"/>
          </a:gradFill>
        </p:spPr>
        <p:txBody>
          <a:bodyPr spcFirstLastPara="1" wrap="square" lIns="91425" tIns="91425" rIns="91425" bIns="91425" anchor="ctr" anchorCtr="0">
            <a:noAutofit/>
          </a:bodyPr>
          <a:lstStyle>
            <a:lvl1pPr lvl="0" algn="ctr" rtl="0">
              <a:spcBef>
                <a:spcPts val="0"/>
              </a:spcBef>
              <a:spcAft>
                <a:spcPts val="0"/>
              </a:spcAft>
              <a:buSzPts val="2400"/>
              <a:buNone/>
              <a:defRPr sz="2400">
                <a:solidFill>
                  <a:schemeClr val="lt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grpSp>
        <p:nvGrpSpPr>
          <p:cNvPr id="1990" name="Google Shape;1990;p32"/>
          <p:cNvGrpSpPr/>
          <p:nvPr/>
        </p:nvGrpSpPr>
        <p:grpSpPr>
          <a:xfrm>
            <a:off x="-755905" y="4277288"/>
            <a:ext cx="1656312" cy="1660374"/>
            <a:chOff x="2929375" y="236175"/>
            <a:chExt cx="805325" cy="807300"/>
          </a:xfrm>
        </p:grpSpPr>
        <p:sp>
          <p:nvSpPr>
            <p:cNvPr id="1991" name="Google Shape;1991;p32"/>
            <p:cNvSpPr/>
            <p:nvPr/>
          </p:nvSpPr>
          <p:spPr>
            <a:xfrm>
              <a:off x="2986025" y="241975"/>
              <a:ext cx="280400" cy="191800"/>
            </a:xfrm>
            <a:custGeom>
              <a:avLst/>
              <a:gdLst/>
              <a:ahLst/>
              <a:cxnLst/>
              <a:rect l="l" t="t" r="r" b="b"/>
              <a:pathLst>
                <a:path w="11216" h="7672" extrusionOk="0">
                  <a:moveTo>
                    <a:pt x="11216" y="1"/>
                  </a:moveTo>
                  <a:cubicBezTo>
                    <a:pt x="10964" y="1"/>
                    <a:pt x="10809" y="98"/>
                    <a:pt x="10577" y="98"/>
                  </a:cubicBezTo>
                  <a:lnTo>
                    <a:pt x="310" y="7110"/>
                  </a:lnTo>
                  <a:cubicBezTo>
                    <a:pt x="233" y="7265"/>
                    <a:pt x="155" y="7439"/>
                    <a:pt x="0" y="7672"/>
                  </a:cubicBezTo>
                  <a:lnTo>
                    <a:pt x="112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32"/>
            <p:cNvSpPr/>
            <p:nvPr/>
          </p:nvSpPr>
          <p:spPr>
            <a:xfrm>
              <a:off x="2951650" y="236175"/>
              <a:ext cx="395650" cy="270250"/>
            </a:xfrm>
            <a:custGeom>
              <a:avLst/>
              <a:gdLst/>
              <a:ahLst/>
              <a:cxnLst/>
              <a:rect l="l" t="t" r="r" b="b"/>
              <a:pathLst>
                <a:path w="15826" h="10810" extrusionOk="0">
                  <a:moveTo>
                    <a:pt x="15341" y="1"/>
                  </a:moveTo>
                  <a:lnTo>
                    <a:pt x="155" y="10402"/>
                  </a:lnTo>
                  <a:cubicBezTo>
                    <a:pt x="155" y="10499"/>
                    <a:pt x="78" y="10654"/>
                    <a:pt x="0" y="10809"/>
                  </a:cubicBezTo>
                  <a:lnTo>
                    <a:pt x="158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32"/>
            <p:cNvSpPr/>
            <p:nvPr/>
          </p:nvSpPr>
          <p:spPr>
            <a:xfrm>
              <a:off x="2935650" y="241975"/>
              <a:ext cx="472175" cy="324975"/>
            </a:xfrm>
            <a:custGeom>
              <a:avLst/>
              <a:gdLst/>
              <a:ahLst/>
              <a:cxnLst/>
              <a:rect l="l" t="t" r="r" b="b"/>
              <a:pathLst>
                <a:path w="18887" h="12999" extrusionOk="0">
                  <a:moveTo>
                    <a:pt x="18558" y="1"/>
                  </a:moveTo>
                  <a:lnTo>
                    <a:pt x="78" y="12689"/>
                  </a:lnTo>
                  <a:cubicBezTo>
                    <a:pt x="78" y="12766"/>
                    <a:pt x="78" y="12844"/>
                    <a:pt x="1" y="12999"/>
                  </a:cubicBezTo>
                  <a:lnTo>
                    <a:pt x="18887" y="98"/>
                  </a:lnTo>
                  <a:cubicBezTo>
                    <a:pt x="18790" y="1"/>
                    <a:pt x="18713" y="1"/>
                    <a:pt x="185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32"/>
            <p:cNvSpPr/>
            <p:nvPr/>
          </p:nvSpPr>
          <p:spPr>
            <a:xfrm>
              <a:off x="2929375" y="254100"/>
              <a:ext cx="530750" cy="367575"/>
            </a:xfrm>
            <a:custGeom>
              <a:avLst/>
              <a:gdLst/>
              <a:ahLst/>
              <a:cxnLst/>
              <a:rect l="l" t="t" r="r" b="b"/>
              <a:pathLst>
                <a:path w="21230" h="14703" extrusionOk="0">
                  <a:moveTo>
                    <a:pt x="20978" y="0"/>
                  </a:moveTo>
                  <a:lnTo>
                    <a:pt x="77" y="14373"/>
                  </a:lnTo>
                  <a:cubicBezTo>
                    <a:pt x="77" y="14451"/>
                    <a:pt x="0" y="14528"/>
                    <a:pt x="0" y="14702"/>
                  </a:cubicBezTo>
                  <a:lnTo>
                    <a:pt x="21230" y="97"/>
                  </a:lnTo>
                  <a:cubicBezTo>
                    <a:pt x="21152" y="97"/>
                    <a:pt x="21075" y="97"/>
                    <a:pt x="209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32"/>
            <p:cNvSpPr/>
            <p:nvPr/>
          </p:nvSpPr>
          <p:spPr>
            <a:xfrm>
              <a:off x="2929375" y="272500"/>
              <a:ext cx="577250" cy="397600"/>
            </a:xfrm>
            <a:custGeom>
              <a:avLst/>
              <a:gdLst/>
              <a:ahLst/>
              <a:cxnLst/>
              <a:rect l="l" t="t" r="r" b="b"/>
              <a:pathLst>
                <a:path w="23090" h="15904" extrusionOk="0">
                  <a:moveTo>
                    <a:pt x="22838" y="0"/>
                  </a:moveTo>
                  <a:lnTo>
                    <a:pt x="0" y="15574"/>
                  </a:lnTo>
                  <a:cubicBezTo>
                    <a:pt x="77" y="15729"/>
                    <a:pt x="77" y="15826"/>
                    <a:pt x="77" y="15903"/>
                  </a:cubicBezTo>
                  <a:lnTo>
                    <a:pt x="23089" y="155"/>
                  </a:lnTo>
                  <a:cubicBezTo>
                    <a:pt x="23012" y="78"/>
                    <a:pt x="22915" y="78"/>
                    <a:pt x="228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32"/>
            <p:cNvSpPr/>
            <p:nvPr/>
          </p:nvSpPr>
          <p:spPr>
            <a:xfrm>
              <a:off x="2935650" y="294775"/>
              <a:ext cx="611175" cy="421825"/>
            </a:xfrm>
            <a:custGeom>
              <a:avLst/>
              <a:gdLst/>
              <a:ahLst/>
              <a:cxnLst/>
              <a:rect l="l" t="t" r="r" b="b"/>
              <a:pathLst>
                <a:path w="24447" h="16873" extrusionOk="0">
                  <a:moveTo>
                    <a:pt x="24214" y="0"/>
                  </a:moveTo>
                  <a:lnTo>
                    <a:pt x="1" y="16543"/>
                  </a:lnTo>
                  <a:cubicBezTo>
                    <a:pt x="1" y="16620"/>
                    <a:pt x="1" y="16698"/>
                    <a:pt x="78" y="16872"/>
                  </a:cubicBezTo>
                  <a:lnTo>
                    <a:pt x="24446" y="155"/>
                  </a:lnTo>
                  <a:cubicBezTo>
                    <a:pt x="24369" y="78"/>
                    <a:pt x="24291" y="0"/>
                    <a:pt x="242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32"/>
            <p:cNvSpPr/>
            <p:nvPr/>
          </p:nvSpPr>
          <p:spPr>
            <a:xfrm>
              <a:off x="2945350" y="318975"/>
              <a:ext cx="637775" cy="439750"/>
            </a:xfrm>
            <a:custGeom>
              <a:avLst/>
              <a:gdLst/>
              <a:ahLst/>
              <a:cxnLst/>
              <a:rect l="l" t="t" r="r" b="b"/>
              <a:pathLst>
                <a:path w="25511" h="17590" extrusionOk="0">
                  <a:moveTo>
                    <a:pt x="25279" y="1"/>
                  </a:moveTo>
                  <a:lnTo>
                    <a:pt x="0" y="17357"/>
                  </a:lnTo>
                  <a:cubicBezTo>
                    <a:pt x="0" y="17434"/>
                    <a:pt x="97" y="17512"/>
                    <a:pt x="97" y="17589"/>
                  </a:cubicBezTo>
                  <a:lnTo>
                    <a:pt x="25511" y="156"/>
                  </a:lnTo>
                  <a:cubicBezTo>
                    <a:pt x="25434" y="78"/>
                    <a:pt x="25356" y="78"/>
                    <a:pt x="252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32"/>
            <p:cNvSpPr/>
            <p:nvPr/>
          </p:nvSpPr>
          <p:spPr>
            <a:xfrm>
              <a:off x="2959875" y="347075"/>
              <a:ext cx="655700" cy="449900"/>
            </a:xfrm>
            <a:custGeom>
              <a:avLst/>
              <a:gdLst/>
              <a:ahLst/>
              <a:cxnLst/>
              <a:rect l="l" t="t" r="r" b="b"/>
              <a:pathLst>
                <a:path w="26228" h="17996" extrusionOk="0">
                  <a:moveTo>
                    <a:pt x="25976" y="0"/>
                  </a:moveTo>
                  <a:lnTo>
                    <a:pt x="0" y="17763"/>
                  </a:lnTo>
                  <a:cubicBezTo>
                    <a:pt x="0" y="17841"/>
                    <a:pt x="78" y="17918"/>
                    <a:pt x="78" y="17996"/>
                  </a:cubicBezTo>
                  <a:lnTo>
                    <a:pt x="26228" y="155"/>
                  </a:lnTo>
                  <a:cubicBezTo>
                    <a:pt x="26150" y="78"/>
                    <a:pt x="26053" y="0"/>
                    <a:pt x="259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32"/>
            <p:cNvSpPr/>
            <p:nvPr/>
          </p:nvSpPr>
          <p:spPr>
            <a:xfrm>
              <a:off x="2977800" y="377575"/>
              <a:ext cx="663925" cy="457650"/>
            </a:xfrm>
            <a:custGeom>
              <a:avLst/>
              <a:gdLst/>
              <a:ahLst/>
              <a:cxnLst/>
              <a:rect l="l" t="t" r="r" b="b"/>
              <a:pathLst>
                <a:path w="26557" h="18306" extrusionOk="0">
                  <a:moveTo>
                    <a:pt x="26402" y="1"/>
                  </a:moveTo>
                  <a:lnTo>
                    <a:pt x="0" y="18073"/>
                  </a:lnTo>
                  <a:cubicBezTo>
                    <a:pt x="0" y="18151"/>
                    <a:pt x="78" y="18228"/>
                    <a:pt x="78" y="18306"/>
                  </a:cubicBezTo>
                  <a:lnTo>
                    <a:pt x="26557" y="156"/>
                  </a:lnTo>
                  <a:cubicBezTo>
                    <a:pt x="26557" y="78"/>
                    <a:pt x="26479" y="1"/>
                    <a:pt x="264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32"/>
            <p:cNvSpPr/>
            <p:nvPr/>
          </p:nvSpPr>
          <p:spPr>
            <a:xfrm>
              <a:off x="2998125" y="409550"/>
              <a:ext cx="669750" cy="460075"/>
            </a:xfrm>
            <a:custGeom>
              <a:avLst/>
              <a:gdLst/>
              <a:ahLst/>
              <a:cxnLst/>
              <a:rect l="l" t="t" r="r" b="b"/>
              <a:pathLst>
                <a:path w="26790" h="18403" extrusionOk="0">
                  <a:moveTo>
                    <a:pt x="26635" y="0"/>
                  </a:moveTo>
                  <a:lnTo>
                    <a:pt x="1" y="18170"/>
                  </a:lnTo>
                  <a:cubicBezTo>
                    <a:pt x="78" y="18247"/>
                    <a:pt x="78" y="18247"/>
                    <a:pt x="78" y="18325"/>
                  </a:cubicBezTo>
                  <a:lnTo>
                    <a:pt x="156" y="18402"/>
                  </a:lnTo>
                  <a:lnTo>
                    <a:pt x="26790" y="174"/>
                  </a:lnTo>
                  <a:cubicBezTo>
                    <a:pt x="26712" y="174"/>
                    <a:pt x="26712" y="78"/>
                    <a:pt x="26712" y="78"/>
                  </a:cubicBezTo>
                  <a:lnTo>
                    <a:pt x="2663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32"/>
            <p:cNvSpPr/>
            <p:nvPr/>
          </p:nvSpPr>
          <p:spPr>
            <a:xfrm>
              <a:off x="3022350" y="443925"/>
              <a:ext cx="665875" cy="458125"/>
            </a:xfrm>
            <a:custGeom>
              <a:avLst/>
              <a:gdLst/>
              <a:ahLst/>
              <a:cxnLst/>
              <a:rect l="l" t="t" r="r" b="b"/>
              <a:pathLst>
                <a:path w="26635" h="18325" extrusionOk="0">
                  <a:moveTo>
                    <a:pt x="26557" y="0"/>
                  </a:moveTo>
                  <a:lnTo>
                    <a:pt x="0" y="18170"/>
                  </a:lnTo>
                  <a:cubicBezTo>
                    <a:pt x="78" y="18247"/>
                    <a:pt x="155" y="18247"/>
                    <a:pt x="155" y="18325"/>
                  </a:cubicBezTo>
                  <a:lnTo>
                    <a:pt x="26634" y="252"/>
                  </a:lnTo>
                  <a:cubicBezTo>
                    <a:pt x="26634" y="155"/>
                    <a:pt x="26557" y="78"/>
                    <a:pt x="265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32"/>
            <p:cNvSpPr/>
            <p:nvPr/>
          </p:nvSpPr>
          <p:spPr>
            <a:xfrm>
              <a:off x="3050425" y="480250"/>
              <a:ext cx="655725" cy="451825"/>
            </a:xfrm>
            <a:custGeom>
              <a:avLst/>
              <a:gdLst/>
              <a:ahLst/>
              <a:cxnLst/>
              <a:rect l="l" t="t" r="r" b="b"/>
              <a:pathLst>
                <a:path w="26229" h="18073" extrusionOk="0">
                  <a:moveTo>
                    <a:pt x="26151" y="0"/>
                  </a:moveTo>
                  <a:lnTo>
                    <a:pt x="1" y="17918"/>
                  </a:lnTo>
                  <a:cubicBezTo>
                    <a:pt x="78" y="17995"/>
                    <a:pt x="156" y="17995"/>
                    <a:pt x="252" y="18073"/>
                  </a:cubicBezTo>
                  <a:lnTo>
                    <a:pt x="26228" y="252"/>
                  </a:lnTo>
                  <a:cubicBezTo>
                    <a:pt x="26228" y="155"/>
                    <a:pt x="26151" y="78"/>
                    <a:pt x="261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32"/>
            <p:cNvSpPr/>
            <p:nvPr/>
          </p:nvSpPr>
          <p:spPr>
            <a:xfrm>
              <a:off x="3082875" y="520425"/>
              <a:ext cx="637300" cy="440225"/>
            </a:xfrm>
            <a:custGeom>
              <a:avLst/>
              <a:gdLst/>
              <a:ahLst/>
              <a:cxnLst/>
              <a:rect l="l" t="t" r="r" b="b"/>
              <a:pathLst>
                <a:path w="25492" h="17609" extrusionOk="0">
                  <a:moveTo>
                    <a:pt x="25414" y="1"/>
                  </a:moveTo>
                  <a:lnTo>
                    <a:pt x="0" y="17434"/>
                  </a:lnTo>
                  <a:cubicBezTo>
                    <a:pt x="78" y="17434"/>
                    <a:pt x="155" y="17531"/>
                    <a:pt x="233" y="17609"/>
                  </a:cubicBezTo>
                  <a:lnTo>
                    <a:pt x="25492" y="253"/>
                  </a:lnTo>
                  <a:cubicBezTo>
                    <a:pt x="25492" y="175"/>
                    <a:pt x="25414" y="98"/>
                    <a:pt x="254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32"/>
            <p:cNvSpPr/>
            <p:nvPr/>
          </p:nvSpPr>
          <p:spPr>
            <a:xfrm>
              <a:off x="3119200" y="563050"/>
              <a:ext cx="611150" cy="421825"/>
            </a:xfrm>
            <a:custGeom>
              <a:avLst/>
              <a:gdLst/>
              <a:ahLst/>
              <a:cxnLst/>
              <a:rect l="l" t="t" r="r" b="b"/>
              <a:pathLst>
                <a:path w="24446" h="16873" extrusionOk="0">
                  <a:moveTo>
                    <a:pt x="24368" y="1"/>
                  </a:moveTo>
                  <a:lnTo>
                    <a:pt x="0" y="16698"/>
                  </a:lnTo>
                  <a:cubicBezTo>
                    <a:pt x="78" y="16795"/>
                    <a:pt x="155" y="16795"/>
                    <a:pt x="233" y="16872"/>
                  </a:cubicBezTo>
                  <a:lnTo>
                    <a:pt x="24446" y="233"/>
                  </a:lnTo>
                  <a:cubicBezTo>
                    <a:pt x="24446" y="156"/>
                    <a:pt x="24368" y="78"/>
                    <a:pt x="243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32"/>
            <p:cNvSpPr/>
            <p:nvPr/>
          </p:nvSpPr>
          <p:spPr>
            <a:xfrm>
              <a:off x="3159375" y="609550"/>
              <a:ext cx="575325" cy="397600"/>
            </a:xfrm>
            <a:custGeom>
              <a:avLst/>
              <a:gdLst/>
              <a:ahLst/>
              <a:cxnLst/>
              <a:rect l="l" t="t" r="r" b="b"/>
              <a:pathLst>
                <a:path w="23013" h="15904" extrusionOk="0">
                  <a:moveTo>
                    <a:pt x="23013" y="0"/>
                  </a:moveTo>
                  <a:lnTo>
                    <a:pt x="1" y="15729"/>
                  </a:lnTo>
                  <a:cubicBezTo>
                    <a:pt x="78" y="15806"/>
                    <a:pt x="156" y="15806"/>
                    <a:pt x="253" y="15903"/>
                  </a:cubicBezTo>
                  <a:lnTo>
                    <a:pt x="23013" y="233"/>
                  </a:lnTo>
                  <a:lnTo>
                    <a:pt x="230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32"/>
            <p:cNvSpPr/>
            <p:nvPr/>
          </p:nvSpPr>
          <p:spPr>
            <a:xfrm>
              <a:off x="3203925" y="657975"/>
              <a:ext cx="530775" cy="365150"/>
            </a:xfrm>
            <a:custGeom>
              <a:avLst/>
              <a:gdLst/>
              <a:ahLst/>
              <a:cxnLst/>
              <a:rect l="l" t="t" r="r" b="b"/>
              <a:pathLst>
                <a:path w="21231" h="14606" extrusionOk="0">
                  <a:moveTo>
                    <a:pt x="21231" y="0"/>
                  </a:moveTo>
                  <a:lnTo>
                    <a:pt x="1" y="14528"/>
                  </a:lnTo>
                  <a:cubicBezTo>
                    <a:pt x="156" y="14606"/>
                    <a:pt x="233" y="14606"/>
                    <a:pt x="311" y="14606"/>
                  </a:cubicBezTo>
                  <a:lnTo>
                    <a:pt x="21231" y="310"/>
                  </a:lnTo>
                  <a:lnTo>
                    <a:pt x="212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32"/>
            <p:cNvSpPr/>
            <p:nvPr/>
          </p:nvSpPr>
          <p:spPr>
            <a:xfrm>
              <a:off x="3256225" y="712200"/>
              <a:ext cx="472200" cy="324975"/>
            </a:xfrm>
            <a:custGeom>
              <a:avLst/>
              <a:gdLst/>
              <a:ahLst/>
              <a:cxnLst/>
              <a:rect l="l" t="t" r="r" b="b"/>
              <a:pathLst>
                <a:path w="18888" h="12999" extrusionOk="0">
                  <a:moveTo>
                    <a:pt x="18887" y="1"/>
                  </a:moveTo>
                  <a:lnTo>
                    <a:pt x="1" y="12921"/>
                  </a:lnTo>
                  <a:cubicBezTo>
                    <a:pt x="156" y="12921"/>
                    <a:pt x="253" y="12998"/>
                    <a:pt x="408" y="12998"/>
                  </a:cubicBezTo>
                  <a:lnTo>
                    <a:pt x="18887" y="330"/>
                  </a:lnTo>
                  <a:lnTo>
                    <a:pt x="1888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32"/>
            <p:cNvSpPr/>
            <p:nvPr/>
          </p:nvSpPr>
          <p:spPr>
            <a:xfrm>
              <a:off x="3318700" y="772750"/>
              <a:ext cx="393725" cy="270725"/>
            </a:xfrm>
            <a:custGeom>
              <a:avLst/>
              <a:gdLst/>
              <a:ahLst/>
              <a:cxnLst/>
              <a:rect l="l" t="t" r="r" b="b"/>
              <a:pathLst>
                <a:path w="15749" h="10829" extrusionOk="0">
                  <a:moveTo>
                    <a:pt x="15749" y="0"/>
                  </a:moveTo>
                  <a:lnTo>
                    <a:pt x="1" y="10828"/>
                  </a:lnTo>
                  <a:lnTo>
                    <a:pt x="485" y="10828"/>
                  </a:lnTo>
                  <a:lnTo>
                    <a:pt x="15671" y="407"/>
                  </a:lnTo>
                  <a:cubicBezTo>
                    <a:pt x="15671" y="252"/>
                    <a:pt x="15749" y="174"/>
                    <a:pt x="157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32"/>
            <p:cNvSpPr/>
            <p:nvPr/>
          </p:nvSpPr>
          <p:spPr>
            <a:xfrm>
              <a:off x="3399575" y="845375"/>
              <a:ext cx="280425" cy="191800"/>
            </a:xfrm>
            <a:custGeom>
              <a:avLst/>
              <a:gdLst/>
              <a:ahLst/>
              <a:cxnLst/>
              <a:rect l="l" t="t" r="r" b="b"/>
              <a:pathLst>
                <a:path w="11217" h="7672" extrusionOk="0">
                  <a:moveTo>
                    <a:pt x="11216" y="1"/>
                  </a:moveTo>
                  <a:lnTo>
                    <a:pt x="1" y="7671"/>
                  </a:lnTo>
                  <a:cubicBezTo>
                    <a:pt x="233" y="7594"/>
                    <a:pt x="407" y="7594"/>
                    <a:pt x="562" y="7594"/>
                  </a:cubicBezTo>
                  <a:lnTo>
                    <a:pt x="10887" y="485"/>
                  </a:lnTo>
                  <a:cubicBezTo>
                    <a:pt x="10984" y="330"/>
                    <a:pt x="11061" y="175"/>
                    <a:pt x="11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0" name="Google Shape;2010;p32"/>
          <p:cNvGrpSpPr/>
          <p:nvPr/>
        </p:nvGrpSpPr>
        <p:grpSpPr>
          <a:xfrm>
            <a:off x="7885975" y="155100"/>
            <a:ext cx="538025" cy="157800"/>
            <a:chOff x="2575325" y="1348650"/>
            <a:chExt cx="538025" cy="157800"/>
          </a:xfrm>
        </p:grpSpPr>
        <p:sp>
          <p:nvSpPr>
            <p:cNvPr id="2011" name="Google Shape;2011;p32"/>
            <p:cNvSpPr/>
            <p:nvPr/>
          </p:nvSpPr>
          <p:spPr>
            <a:xfrm>
              <a:off x="2575325"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32"/>
            <p:cNvSpPr/>
            <p:nvPr/>
          </p:nvSpPr>
          <p:spPr>
            <a:xfrm>
              <a:off x="2765438"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32"/>
            <p:cNvSpPr/>
            <p:nvPr/>
          </p:nvSpPr>
          <p:spPr>
            <a:xfrm>
              <a:off x="2955550"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4" name="Google Shape;2014;p32"/>
          <p:cNvGrpSpPr/>
          <p:nvPr/>
        </p:nvGrpSpPr>
        <p:grpSpPr>
          <a:xfrm>
            <a:off x="-246311" y="-75763"/>
            <a:ext cx="925310" cy="943383"/>
            <a:chOff x="595389" y="1761100"/>
            <a:chExt cx="925310" cy="943383"/>
          </a:xfrm>
        </p:grpSpPr>
        <p:cxnSp>
          <p:nvCxnSpPr>
            <p:cNvPr id="2015" name="Google Shape;2015;p32"/>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2016" name="Google Shape;2016;p32"/>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2017" name="Google Shape;2017;p32"/>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grpSp>
        <p:nvGrpSpPr>
          <p:cNvPr id="2018" name="Google Shape;2018;p32"/>
          <p:cNvGrpSpPr/>
          <p:nvPr/>
        </p:nvGrpSpPr>
        <p:grpSpPr>
          <a:xfrm>
            <a:off x="3777322" y="4794850"/>
            <a:ext cx="1584577" cy="196549"/>
            <a:chOff x="750197" y="155825"/>
            <a:chExt cx="1584577" cy="196549"/>
          </a:xfrm>
        </p:grpSpPr>
        <p:sp>
          <p:nvSpPr>
            <p:cNvPr id="2019" name="Google Shape;2019;p32"/>
            <p:cNvSpPr/>
            <p:nvPr/>
          </p:nvSpPr>
          <p:spPr>
            <a:xfrm rot="-5400000">
              <a:off x="20937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32"/>
            <p:cNvSpPr/>
            <p:nvPr/>
          </p:nvSpPr>
          <p:spPr>
            <a:xfrm rot="-5400000">
              <a:off x="1915294" y="299855"/>
              <a:ext cx="52930" cy="52107"/>
            </a:xfrm>
            <a:custGeom>
              <a:avLst/>
              <a:gdLst/>
              <a:ahLst/>
              <a:cxnLst/>
              <a:rect l="l" t="t" r="r" b="b"/>
              <a:pathLst>
                <a:path w="1221" h="1202" extrusionOk="0">
                  <a:moveTo>
                    <a:pt x="659" y="1"/>
                  </a:moveTo>
                  <a:cubicBezTo>
                    <a:pt x="252" y="1"/>
                    <a:pt x="0" y="233"/>
                    <a:pt x="0" y="563"/>
                  </a:cubicBezTo>
                  <a:cubicBezTo>
                    <a:pt x="0" y="969"/>
                    <a:pt x="252" y="1202"/>
                    <a:pt x="659" y="1202"/>
                  </a:cubicBezTo>
                  <a:cubicBezTo>
                    <a:pt x="969" y="1202"/>
                    <a:pt x="1221" y="969"/>
                    <a:pt x="1221" y="563"/>
                  </a:cubicBezTo>
                  <a:cubicBezTo>
                    <a:pt x="1221" y="233"/>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32"/>
            <p:cNvSpPr/>
            <p:nvPr/>
          </p:nvSpPr>
          <p:spPr>
            <a:xfrm rot="-5400000">
              <a:off x="1735196" y="297753"/>
              <a:ext cx="52930" cy="56312"/>
            </a:xfrm>
            <a:custGeom>
              <a:avLst/>
              <a:gdLst/>
              <a:ahLst/>
              <a:cxnLst/>
              <a:rect l="l" t="t" r="r" b="b"/>
              <a:pathLst>
                <a:path w="1221" h="1299" extrusionOk="0">
                  <a:moveTo>
                    <a:pt x="659" y="0"/>
                  </a:moveTo>
                  <a:cubicBezTo>
                    <a:pt x="252" y="0"/>
                    <a:pt x="0" y="330"/>
                    <a:pt x="0" y="640"/>
                  </a:cubicBezTo>
                  <a:cubicBezTo>
                    <a:pt x="0" y="969"/>
                    <a:pt x="252" y="1298"/>
                    <a:pt x="659" y="1298"/>
                  </a:cubicBezTo>
                  <a:cubicBezTo>
                    <a:pt x="969" y="1298"/>
                    <a:pt x="1221" y="969"/>
                    <a:pt x="1221" y="640"/>
                  </a:cubicBezTo>
                  <a:cubicBezTo>
                    <a:pt x="1221" y="330"/>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32"/>
            <p:cNvSpPr/>
            <p:nvPr/>
          </p:nvSpPr>
          <p:spPr>
            <a:xfrm rot="-5400000">
              <a:off x="1556334" y="297753"/>
              <a:ext cx="52930" cy="56312"/>
            </a:xfrm>
            <a:custGeom>
              <a:avLst/>
              <a:gdLst/>
              <a:ahLst/>
              <a:cxnLst/>
              <a:rect l="l" t="t" r="r" b="b"/>
              <a:pathLst>
                <a:path w="1221" h="1299" extrusionOk="0">
                  <a:moveTo>
                    <a:pt x="659" y="0"/>
                  </a:moveTo>
                  <a:cubicBezTo>
                    <a:pt x="252" y="0"/>
                    <a:pt x="0" y="330"/>
                    <a:pt x="0" y="659"/>
                  </a:cubicBezTo>
                  <a:cubicBezTo>
                    <a:pt x="0" y="969"/>
                    <a:pt x="252" y="1298"/>
                    <a:pt x="659" y="1298"/>
                  </a:cubicBezTo>
                  <a:cubicBezTo>
                    <a:pt x="969" y="1298"/>
                    <a:pt x="1221" y="969"/>
                    <a:pt x="1221" y="659"/>
                  </a:cubicBezTo>
                  <a:cubicBezTo>
                    <a:pt x="1221" y="330"/>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32"/>
            <p:cNvSpPr/>
            <p:nvPr/>
          </p:nvSpPr>
          <p:spPr>
            <a:xfrm rot="-5400000">
              <a:off x="1378296" y="297753"/>
              <a:ext cx="52930" cy="56312"/>
            </a:xfrm>
            <a:custGeom>
              <a:avLst/>
              <a:gdLst/>
              <a:ahLst/>
              <a:cxnLst/>
              <a:rect l="l" t="t" r="r" b="b"/>
              <a:pathLst>
                <a:path w="1221" h="1299" extrusionOk="0">
                  <a:moveTo>
                    <a:pt x="659" y="1"/>
                  </a:moveTo>
                  <a:cubicBezTo>
                    <a:pt x="252" y="1"/>
                    <a:pt x="0" y="330"/>
                    <a:pt x="0" y="640"/>
                  </a:cubicBezTo>
                  <a:cubicBezTo>
                    <a:pt x="0" y="969"/>
                    <a:pt x="252" y="1299"/>
                    <a:pt x="659" y="1299"/>
                  </a:cubicBezTo>
                  <a:cubicBezTo>
                    <a:pt x="969" y="1299"/>
                    <a:pt x="1221" y="969"/>
                    <a:pt x="1221" y="640"/>
                  </a:cubicBezTo>
                  <a:cubicBezTo>
                    <a:pt x="1221" y="330"/>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32"/>
            <p:cNvSpPr/>
            <p:nvPr/>
          </p:nvSpPr>
          <p:spPr>
            <a:xfrm rot="-5400000">
              <a:off x="1197765" y="299422"/>
              <a:ext cx="52930" cy="52974"/>
            </a:xfrm>
            <a:custGeom>
              <a:avLst/>
              <a:gdLst/>
              <a:ahLst/>
              <a:cxnLst/>
              <a:rect l="l" t="t" r="r" b="b"/>
              <a:pathLst>
                <a:path w="1221" h="1222" extrusionOk="0">
                  <a:moveTo>
                    <a:pt x="659" y="1"/>
                  </a:moveTo>
                  <a:cubicBezTo>
                    <a:pt x="252" y="1"/>
                    <a:pt x="0" y="253"/>
                    <a:pt x="0" y="660"/>
                  </a:cubicBezTo>
                  <a:cubicBezTo>
                    <a:pt x="0" y="970"/>
                    <a:pt x="252" y="1221"/>
                    <a:pt x="659" y="1221"/>
                  </a:cubicBezTo>
                  <a:cubicBezTo>
                    <a:pt x="969" y="1221"/>
                    <a:pt x="1221" y="970"/>
                    <a:pt x="1221" y="660"/>
                  </a:cubicBezTo>
                  <a:cubicBezTo>
                    <a:pt x="1221" y="253"/>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32"/>
            <p:cNvSpPr/>
            <p:nvPr/>
          </p:nvSpPr>
          <p:spPr>
            <a:xfrm rot="-5400000">
              <a:off x="1019336" y="299855"/>
              <a:ext cx="52930" cy="52107"/>
            </a:xfrm>
            <a:custGeom>
              <a:avLst/>
              <a:gdLst/>
              <a:ahLst/>
              <a:cxnLst/>
              <a:rect l="l" t="t" r="r" b="b"/>
              <a:pathLst>
                <a:path w="1221" h="1202" extrusionOk="0">
                  <a:moveTo>
                    <a:pt x="659" y="0"/>
                  </a:moveTo>
                  <a:cubicBezTo>
                    <a:pt x="252" y="0"/>
                    <a:pt x="0" y="233"/>
                    <a:pt x="0" y="640"/>
                  </a:cubicBezTo>
                  <a:cubicBezTo>
                    <a:pt x="0" y="969"/>
                    <a:pt x="252" y="1201"/>
                    <a:pt x="659" y="1201"/>
                  </a:cubicBezTo>
                  <a:cubicBezTo>
                    <a:pt x="969" y="1201"/>
                    <a:pt x="1221" y="969"/>
                    <a:pt x="1221" y="640"/>
                  </a:cubicBezTo>
                  <a:cubicBezTo>
                    <a:pt x="1221" y="233"/>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32"/>
            <p:cNvSpPr/>
            <p:nvPr/>
          </p:nvSpPr>
          <p:spPr>
            <a:xfrm rot="-5400000">
              <a:off x="840886" y="299443"/>
              <a:ext cx="52930" cy="52930"/>
            </a:xfrm>
            <a:custGeom>
              <a:avLst/>
              <a:gdLst/>
              <a:ahLst/>
              <a:cxnLst/>
              <a:rect l="l" t="t" r="r" b="b"/>
              <a:pathLst>
                <a:path w="1221" h="1221" extrusionOk="0">
                  <a:moveTo>
                    <a:pt x="659" y="1"/>
                  </a:moveTo>
                  <a:cubicBezTo>
                    <a:pt x="252" y="1"/>
                    <a:pt x="0" y="252"/>
                    <a:pt x="0" y="582"/>
                  </a:cubicBezTo>
                  <a:cubicBezTo>
                    <a:pt x="0" y="969"/>
                    <a:pt x="252" y="1221"/>
                    <a:pt x="659" y="1221"/>
                  </a:cubicBezTo>
                  <a:cubicBezTo>
                    <a:pt x="969" y="1221"/>
                    <a:pt x="1221" y="969"/>
                    <a:pt x="1221" y="582"/>
                  </a:cubicBezTo>
                  <a:cubicBezTo>
                    <a:pt x="1221" y="252"/>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32"/>
            <p:cNvSpPr/>
            <p:nvPr/>
          </p:nvSpPr>
          <p:spPr>
            <a:xfrm rot="-5400000">
              <a:off x="2181051" y="155825"/>
              <a:ext cx="56312" cy="56312"/>
            </a:xfrm>
            <a:custGeom>
              <a:avLst/>
              <a:gdLst/>
              <a:ahLst/>
              <a:cxnLst/>
              <a:rect l="l" t="t" r="r" b="b"/>
              <a:pathLst>
                <a:path w="1299" h="1299" extrusionOk="0">
                  <a:moveTo>
                    <a:pt x="640" y="1"/>
                  </a:moveTo>
                  <a:cubicBezTo>
                    <a:pt x="330" y="1"/>
                    <a:pt x="0" y="330"/>
                    <a:pt x="0" y="659"/>
                  </a:cubicBezTo>
                  <a:cubicBezTo>
                    <a:pt x="0" y="969"/>
                    <a:pt x="330" y="1299"/>
                    <a:pt x="640" y="1299"/>
                  </a:cubicBezTo>
                  <a:cubicBezTo>
                    <a:pt x="969" y="1299"/>
                    <a:pt x="1298" y="969"/>
                    <a:pt x="1298" y="659"/>
                  </a:cubicBezTo>
                  <a:cubicBezTo>
                    <a:pt x="1298" y="330"/>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32"/>
            <p:cNvSpPr/>
            <p:nvPr/>
          </p:nvSpPr>
          <p:spPr>
            <a:xfrm rot="-5400000">
              <a:off x="2000953"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32"/>
            <p:cNvSpPr/>
            <p:nvPr/>
          </p:nvSpPr>
          <p:spPr>
            <a:xfrm rot="-5400000">
              <a:off x="1822503" y="157515"/>
              <a:ext cx="56312" cy="52930"/>
            </a:xfrm>
            <a:custGeom>
              <a:avLst/>
              <a:gdLst/>
              <a:ahLst/>
              <a:cxnLst/>
              <a:rect l="l" t="t" r="r" b="b"/>
              <a:pathLst>
                <a:path w="1299" h="1221" extrusionOk="0">
                  <a:moveTo>
                    <a:pt x="640" y="0"/>
                  </a:moveTo>
                  <a:cubicBezTo>
                    <a:pt x="330" y="0"/>
                    <a:pt x="0" y="252"/>
                    <a:pt x="0" y="562"/>
                  </a:cubicBezTo>
                  <a:cubicBezTo>
                    <a:pt x="0" y="969"/>
                    <a:pt x="330" y="1221"/>
                    <a:pt x="640" y="1221"/>
                  </a:cubicBezTo>
                  <a:cubicBezTo>
                    <a:pt x="969" y="1221"/>
                    <a:pt x="1298" y="969"/>
                    <a:pt x="1298" y="562"/>
                  </a:cubicBezTo>
                  <a:cubicBezTo>
                    <a:pt x="1298" y="252"/>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32"/>
            <p:cNvSpPr/>
            <p:nvPr/>
          </p:nvSpPr>
          <p:spPr>
            <a:xfrm rot="-5400000">
              <a:off x="1644053" y="157927"/>
              <a:ext cx="56312" cy="52107"/>
            </a:xfrm>
            <a:custGeom>
              <a:avLst/>
              <a:gdLst/>
              <a:ahLst/>
              <a:cxnLst/>
              <a:rect l="l" t="t" r="r" b="b"/>
              <a:pathLst>
                <a:path w="1299" h="1202" extrusionOk="0">
                  <a:moveTo>
                    <a:pt x="640" y="1"/>
                  </a:moveTo>
                  <a:cubicBezTo>
                    <a:pt x="330" y="1"/>
                    <a:pt x="0" y="233"/>
                    <a:pt x="0" y="563"/>
                  </a:cubicBezTo>
                  <a:cubicBezTo>
                    <a:pt x="0" y="969"/>
                    <a:pt x="330" y="1202"/>
                    <a:pt x="640" y="1202"/>
                  </a:cubicBezTo>
                  <a:cubicBezTo>
                    <a:pt x="969" y="1202"/>
                    <a:pt x="1298" y="969"/>
                    <a:pt x="1298" y="563"/>
                  </a:cubicBezTo>
                  <a:cubicBezTo>
                    <a:pt x="1298" y="233"/>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32"/>
            <p:cNvSpPr/>
            <p:nvPr/>
          </p:nvSpPr>
          <p:spPr>
            <a:xfrm rot="-5400000">
              <a:off x="1463955" y="155825"/>
              <a:ext cx="56312" cy="56312"/>
            </a:xfrm>
            <a:custGeom>
              <a:avLst/>
              <a:gdLst/>
              <a:ahLst/>
              <a:cxnLst/>
              <a:rect l="l" t="t" r="r" b="b"/>
              <a:pathLst>
                <a:path w="1299" h="1299" extrusionOk="0">
                  <a:moveTo>
                    <a:pt x="640" y="0"/>
                  </a:moveTo>
                  <a:cubicBezTo>
                    <a:pt x="330" y="0"/>
                    <a:pt x="0" y="330"/>
                    <a:pt x="0" y="640"/>
                  </a:cubicBezTo>
                  <a:cubicBezTo>
                    <a:pt x="0" y="969"/>
                    <a:pt x="330" y="1298"/>
                    <a:pt x="640" y="1298"/>
                  </a:cubicBezTo>
                  <a:cubicBezTo>
                    <a:pt x="969" y="1298"/>
                    <a:pt x="1298" y="969"/>
                    <a:pt x="1298" y="640"/>
                  </a:cubicBezTo>
                  <a:cubicBezTo>
                    <a:pt x="1298" y="330"/>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32"/>
            <p:cNvSpPr/>
            <p:nvPr/>
          </p:nvSpPr>
          <p:spPr>
            <a:xfrm rot="-5400000">
              <a:off x="1285505" y="156237"/>
              <a:ext cx="56312" cy="55488"/>
            </a:xfrm>
            <a:custGeom>
              <a:avLst/>
              <a:gdLst/>
              <a:ahLst/>
              <a:cxnLst/>
              <a:rect l="l" t="t" r="r" b="b"/>
              <a:pathLst>
                <a:path w="1299" h="1280" extrusionOk="0">
                  <a:moveTo>
                    <a:pt x="640" y="1"/>
                  </a:moveTo>
                  <a:cubicBezTo>
                    <a:pt x="330" y="1"/>
                    <a:pt x="0" y="311"/>
                    <a:pt x="0" y="640"/>
                  </a:cubicBezTo>
                  <a:cubicBezTo>
                    <a:pt x="0" y="969"/>
                    <a:pt x="330" y="1279"/>
                    <a:pt x="640" y="1279"/>
                  </a:cubicBezTo>
                  <a:cubicBezTo>
                    <a:pt x="969" y="1279"/>
                    <a:pt x="1298" y="969"/>
                    <a:pt x="1298" y="640"/>
                  </a:cubicBezTo>
                  <a:cubicBezTo>
                    <a:pt x="1298" y="311"/>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32"/>
            <p:cNvSpPr/>
            <p:nvPr/>
          </p:nvSpPr>
          <p:spPr>
            <a:xfrm rot="-5400000">
              <a:off x="1107055" y="155825"/>
              <a:ext cx="56312" cy="56312"/>
            </a:xfrm>
            <a:custGeom>
              <a:avLst/>
              <a:gdLst/>
              <a:ahLst/>
              <a:cxnLst/>
              <a:rect l="l" t="t" r="r" b="b"/>
              <a:pathLst>
                <a:path w="1299" h="1299" extrusionOk="0">
                  <a:moveTo>
                    <a:pt x="640" y="1"/>
                  </a:moveTo>
                  <a:cubicBezTo>
                    <a:pt x="330" y="1"/>
                    <a:pt x="0" y="330"/>
                    <a:pt x="0" y="640"/>
                  </a:cubicBezTo>
                  <a:cubicBezTo>
                    <a:pt x="0" y="970"/>
                    <a:pt x="330" y="1299"/>
                    <a:pt x="640" y="1299"/>
                  </a:cubicBezTo>
                  <a:cubicBezTo>
                    <a:pt x="969" y="1299"/>
                    <a:pt x="1298" y="970"/>
                    <a:pt x="1298" y="640"/>
                  </a:cubicBezTo>
                  <a:cubicBezTo>
                    <a:pt x="1298" y="330"/>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32"/>
            <p:cNvSpPr/>
            <p:nvPr/>
          </p:nvSpPr>
          <p:spPr>
            <a:xfrm rot="-5400000">
              <a:off x="926957"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32"/>
            <p:cNvSpPr/>
            <p:nvPr/>
          </p:nvSpPr>
          <p:spPr>
            <a:xfrm rot="-5400000">
              <a:off x="748507" y="157515"/>
              <a:ext cx="56312" cy="52930"/>
            </a:xfrm>
            <a:custGeom>
              <a:avLst/>
              <a:gdLst/>
              <a:ahLst/>
              <a:cxnLst/>
              <a:rect l="l" t="t" r="r" b="b"/>
              <a:pathLst>
                <a:path w="1299" h="1221" extrusionOk="0">
                  <a:moveTo>
                    <a:pt x="640" y="1"/>
                  </a:moveTo>
                  <a:cubicBezTo>
                    <a:pt x="330" y="1"/>
                    <a:pt x="0" y="252"/>
                    <a:pt x="0" y="562"/>
                  </a:cubicBezTo>
                  <a:cubicBezTo>
                    <a:pt x="0" y="969"/>
                    <a:pt x="330" y="1221"/>
                    <a:pt x="640" y="1221"/>
                  </a:cubicBezTo>
                  <a:cubicBezTo>
                    <a:pt x="969" y="1221"/>
                    <a:pt x="1298" y="969"/>
                    <a:pt x="1298" y="562"/>
                  </a:cubicBezTo>
                  <a:cubicBezTo>
                    <a:pt x="1298" y="252"/>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32"/>
            <p:cNvSpPr/>
            <p:nvPr/>
          </p:nvSpPr>
          <p:spPr>
            <a:xfrm rot="-5400000">
              <a:off x="22818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7" name="Google Shape;2037;p32"/>
          <p:cNvGrpSpPr/>
          <p:nvPr/>
        </p:nvGrpSpPr>
        <p:grpSpPr>
          <a:xfrm>
            <a:off x="8565764" y="2067650"/>
            <a:ext cx="925310" cy="943383"/>
            <a:chOff x="595389" y="1761100"/>
            <a:chExt cx="925310" cy="943383"/>
          </a:xfrm>
        </p:grpSpPr>
        <p:cxnSp>
          <p:nvCxnSpPr>
            <p:cNvPr id="2038" name="Google Shape;2038;p32"/>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2039" name="Google Shape;2039;p32"/>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2040" name="Google Shape;2040;p32"/>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grpSp>
        <p:nvGrpSpPr>
          <p:cNvPr id="2041" name="Google Shape;2041;p32"/>
          <p:cNvGrpSpPr/>
          <p:nvPr/>
        </p:nvGrpSpPr>
        <p:grpSpPr>
          <a:xfrm>
            <a:off x="8003920" y="4277288"/>
            <a:ext cx="1656312" cy="1660374"/>
            <a:chOff x="2929375" y="236175"/>
            <a:chExt cx="805325" cy="807300"/>
          </a:xfrm>
        </p:grpSpPr>
        <p:sp>
          <p:nvSpPr>
            <p:cNvPr id="2042" name="Google Shape;2042;p32"/>
            <p:cNvSpPr/>
            <p:nvPr/>
          </p:nvSpPr>
          <p:spPr>
            <a:xfrm>
              <a:off x="2986025" y="241975"/>
              <a:ext cx="280400" cy="191800"/>
            </a:xfrm>
            <a:custGeom>
              <a:avLst/>
              <a:gdLst/>
              <a:ahLst/>
              <a:cxnLst/>
              <a:rect l="l" t="t" r="r" b="b"/>
              <a:pathLst>
                <a:path w="11216" h="7672" extrusionOk="0">
                  <a:moveTo>
                    <a:pt x="11216" y="1"/>
                  </a:moveTo>
                  <a:cubicBezTo>
                    <a:pt x="10964" y="1"/>
                    <a:pt x="10809" y="98"/>
                    <a:pt x="10577" y="98"/>
                  </a:cubicBezTo>
                  <a:lnTo>
                    <a:pt x="310" y="7110"/>
                  </a:lnTo>
                  <a:cubicBezTo>
                    <a:pt x="233" y="7265"/>
                    <a:pt x="155" y="7439"/>
                    <a:pt x="0" y="7672"/>
                  </a:cubicBezTo>
                  <a:lnTo>
                    <a:pt x="112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32"/>
            <p:cNvSpPr/>
            <p:nvPr/>
          </p:nvSpPr>
          <p:spPr>
            <a:xfrm>
              <a:off x="2951650" y="236175"/>
              <a:ext cx="395650" cy="270250"/>
            </a:xfrm>
            <a:custGeom>
              <a:avLst/>
              <a:gdLst/>
              <a:ahLst/>
              <a:cxnLst/>
              <a:rect l="l" t="t" r="r" b="b"/>
              <a:pathLst>
                <a:path w="15826" h="10810" extrusionOk="0">
                  <a:moveTo>
                    <a:pt x="15341" y="1"/>
                  </a:moveTo>
                  <a:lnTo>
                    <a:pt x="155" y="10402"/>
                  </a:lnTo>
                  <a:cubicBezTo>
                    <a:pt x="155" y="10499"/>
                    <a:pt x="78" y="10654"/>
                    <a:pt x="0" y="10809"/>
                  </a:cubicBezTo>
                  <a:lnTo>
                    <a:pt x="158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32"/>
            <p:cNvSpPr/>
            <p:nvPr/>
          </p:nvSpPr>
          <p:spPr>
            <a:xfrm>
              <a:off x="2935650" y="241975"/>
              <a:ext cx="472175" cy="324975"/>
            </a:xfrm>
            <a:custGeom>
              <a:avLst/>
              <a:gdLst/>
              <a:ahLst/>
              <a:cxnLst/>
              <a:rect l="l" t="t" r="r" b="b"/>
              <a:pathLst>
                <a:path w="18887" h="12999" extrusionOk="0">
                  <a:moveTo>
                    <a:pt x="18558" y="1"/>
                  </a:moveTo>
                  <a:lnTo>
                    <a:pt x="78" y="12689"/>
                  </a:lnTo>
                  <a:cubicBezTo>
                    <a:pt x="78" y="12766"/>
                    <a:pt x="78" y="12844"/>
                    <a:pt x="1" y="12999"/>
                  </a:cubicBezTo>
                  <a:lnTo>
                    <a:pt x="18887" y="98"/>
                  </a:lnTo>
                  <a:cubicBezTo>
                    <a:pt x="18790" y="1"/>
                    <a:pt x="18713" y="1"/>
                    <a:pt x="185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32"/>
            <p:cNvSpPr/>
            <p:nvPr/>
          </p:nvSpPr>
          <p:spPr>
            <a:xfrm>
              <a:off x="2929375" y="254100"/>
              <a:ext cx="530750" cy="367575"/>
            </a:xfrm>
            <a:custGeom>
              <a:avLst/>
              <a:gdLst/>
              <a:ahLst/>
              <a:cxnLst/>
              <a:rect l="l" t="t" r="r" b="b"/>
              <a:pathLst>
                <a:path w="21230" h="14703" extrusionOk="0">
                  <a:moveTo>
                    <a:pt x="20978" y="0"/>
                  </a:moveTo>
                  <a:lnTo>
                    <a:pt x="77" y="14373"/>
                  </a:lnTo>
                  <a:cubicBezTo>
                    <a:pt x="77" y="14451"/>
                    <a:pt x="0" y="14528"/>
                    <a:pt x="0" y="14702"/>
                  </a:cubicBezTo>
                  <a:lnTo>
                    <a:pt x="21230" y="97"/>
                  </a:lnTo>
                  <a:cubicBezTo>
                    <a:pt x="21152" y="97"/>
                    <a:pt x="21075" y="97"/>
                    <a:pt x="209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32"/>
            <p:cNvSpPr/>
            <p:nvPr/>
          </p:nvSpPr>
          <p:spPr>
            <a:xfrm>
              <a:off x="2929375" y="272500"/>
              <a:ext cx="577250" cy="397600"/>
            </a:xfrm>
            <a:custGeom>
              <a:avLst/>
              <a:gdLst/>
              <a:ahLst/>
              <a:cxnLst/>
              <a:rect l="l" t="t" r="r" b="b"/>
              <a:pathLst>
                <a:path w="23090" h="15904" extrusionOk="0">
                  <a:moveTo>
                    <a:pt x="22838" y="0"/>
                  </a:moveTo>
                  <a:lnTo>
                    <a:pt x="0" y="15574"/>
                  </a:lnTo>
                  <a:cubicBezTo>
                    <a:pt x="77" y="15729"/>
                    <a:pt x="77" y="15826"/>
                    <a:pt x="77" y="15903"/>
                  </a:cubicBezTo>
                  <a:lnTo>
                    <a:pt x="23089" y="155"/>
                  </a:lnTo>
                  <a:cubicBezTo>
                    <a:pt x="23012" y="78"/>
                    <a:pt x="22915" y="78"/>
                    <a:pt x="228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32"/>
            <p:cNvSpPr/>
            <p:nvPr/>
          </p:nvSpPr>
          <p:spPr>
            <a:xfrm>
              <a:off x="2935650" y="294775"/>
              <a:ext cx="611175" cy="421825"/>
            </a:xfrm>
            <a:custGeom>
              <a:avLst/>
              <a:gdLst/>
              <a:ahLst/>
              <a:cxnLst/>
              <a:rect l="l" t="t" r="r" b="b"/>
              <a:pathLst>
                <a:path w="24447" h="16873" extrusionOk="0">
                  <a:moveTo>
                    <a:pt x="24214" y="0"/>
                  </a:moveTo>
                  <a:lnTo>
                    <a:pt x="1" y="16543"/>
                  </a:lnTo>
                  <a:cubicBezTo>
                    <a:pt x="1" y="16620"/>
                    <a:pt x="1" y="16698"/>
                    <a:pt x="78" y="16872"/>
                  </a:cubicBezTo>
                  <a:lnTo>
                    <a:pt x="24446" y="155"/>
                  </a:lnTo>
                  <a:cubicBezTo>
                    <a:pt x="24369" y="78"/>
                    <a:pt x="24291" y="0"/>
                    <a:pt x="242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32"/>
            <p:cNvSpPr/>
            <p:nvPr/>
          </p:nvSpPr>
          <p:spPr>
            <a:xfrm>
              <a:off x="2945350" y="318975"/>
              <a:ext cx="637775" cy="439750"/>
            </a:xfrm>
            <a:custGeom>
              <a:avLst/>
              <a:gdLst/>
              <a:ahLst/>
              <a:cxnLst/>
              <a:rect l="l" t="t" r="r" b="b"/>
              <a:pathLst>
                <a:path w="25511" h="17590" extrusionOk="0">
                  <a:moveTo>
                    <a:pt x="25279" y="1"/>
                  </a:moveTo>
                  <a:lnTo>
                    <a:pt x="0" y="17357"/>
                  </a:lnTo>
                  <a:cubicBezTo>
                    <a:pt x="0" y="17434"/>
                    <a:pt x="97" y="17512"/>
                    <a:pt x="97" y="17589"/>
                  </a:cubicBezTo>
                  <a:lnTo>
                    <a:pt x="25511" y="156"/>
                  </a:lnTo>
                  <a:cubicBezTo>
                    <a:pt x="25434" y="78"/>
                    <a:pt x="25356" y="78"/>
                    <a:pt x="252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32"/>
            <p:cNvSpPr/>
            <p:nvPr/>
          </p:nvSpPr>
          <p:spPr>
            <a:xfrm>
              <a:off x="2959875" y="347075"/>
              <a:ext cx="655700" cy="449900"/>
            </a:xfrm>
            <a:custGeom>
              <a:avLst/>
              <a:gdLst/>
              <a:ahLst/>
              <a:cxnLst/>
              <a:rect l="l" t="t" r="r" b="b"/>
              <a:pathLst>
                <a:path w="26228" h="17996" extrusionOk="0">
                  <a:moveTo>
                    <a:pt x="25976" y="0"/>
                  </a:moveTo>
                  <a:lnTo>
                    <a:pt x="0" y="17763"/>
                  </a:lnTo>
                  <a:cubicBezTo>
                    <a:pt x="0" y="17841"/>
                    <a:pt x="78" y="17918"/>
                    <a:pt x="78" y="17996"/>
                  </a:cubicBezTo>
                  <a:lnTo>
                    <a:pt x="26228" y="155"/>
                  </a:lnTo>
                  <a:cubicBezTo>
                    <a:pt x="26150" y="78"/>
                    <a:pt x="26053" y="0"/>
                    <a:pt x="259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32"/>
            <p:cNvSpPr/>
            <p:nvPr/>
          </p:nvSpPr>
          <p:spPr>
            <a:xfrm>
              <a:off x="2977800" y="377575"/>
              <a:ext cx="663925" cy="457650"/>
            </a:xfrm>
            <a:custGeom>
              <a:avLst/>
              <a:gdLst/>
              <a:ahLst/>
              <a:cxnLst/>
              <a:rect l="l" t="t" r="r" b="b"/>
              <a:pathLst>
                <a:path w="26557" h="18306" extrusionOk="0">
                  <a:moveTo>
                    <a:pt x="26402" y="1"/>
                  </a:moveTo>
                  <a:lnTo>
                    <a:pt x="0" y="18073"/>
                  </a:lnTo>
                  <a:cubicBezTo>
                    <a:pt x="0" y="18151"/>
                    <a:pt x="78" y="18228"/>
                    <a:pt x="78" y="18306"/>
                  </a:cubicBezTo>
                  <a:lnTo>
                    <a:pt x="26557" y="156"/>
                  </a:lnTo>
                  <a:cubicBezTo>
                    <a:pt x="26557" y="78"/>
                    <a:pt x="26479" y="1"/>
                    <a:pt x="264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32"/>
            <p:cNvSpPr/>
            <p:nvPr/>
          </p:nvSpPr>
          <p:spPr>
            <a:xfrm>
              <a:off x="2998125" y="409550"/>
              <a:ext cx="669750" cy="460075"/>
            </a:xfrm>
            <a:custGeom>
              <a:avLst/>
              <a:gdLst/>
              <a:ahLst/>
              <a:cxnLst/>
              <a:rect l="l" t="t" r="r" b="b"/>
              <a:pathLst>
                <a:path w="26790" h="18403" extrusionOk="0">
                  <a:moveTo>
                    <a:pt x="26635" y="0"/>
                  </a:moveTo>
                  <a:lnTo>
                    <a:pt x="1" y="18170"/>
                  </a:lnTo>
                  <a:cubicBezTo>
                    <a:pt x="78" y="18247"/>
                    <a:pt x="78" y="18247"/>
                    <a:pt x="78" y="18325"/>
                  </a:cubicBezTo>
                  <a:lnTo>
                    <a:pt x="156" y="18402"/>
                  </a:lnTo>
                  <a:lnTo>
                    <a:pt x="26790" y="174"/>
                  </a:lnTo>
                  <a:cubicBezTo>
                    <a:pt x="26712" y="174"/>
                    <a:pt x="26712" y="78"/>
                    <a:pt x="26712" y="78"/>
                  </a:cubicBezTo>
                  <a:lnTo>
                    <a:pt x="2663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32"/>
            <p:cNvSpPr/>
            <p:nvPr/>
          </p:nvSpPr>
          <p:spPr>
            <a:xfrm>
              <a:off x="3022350" y="443925"/>
              <a:ext cx="665875" cy="458125"/>
            </a:xfrm>
            <a:custGeom>
              <a:avLst/>
              <a:gdLst/>
              <a:ahLst/>
              <a:cxnLst/>
              <a:rect l="l" t="t" r="r" b="b"/>
              <a:pathLst>
                <a:path w="26635" h="18325" extrusionOk="0">
                  <a:moveTo>
                    <a:pt x="26557" y="0"/>
                  </a:moveTo>
                  <a:lnTo>
                    <a:pt x="0" y="18170"/>
                  </a:lnTo>
                  <a:cubicBezTo>
                    <a:pt x="78" y="18247"/>
                    <a:pt x="155" y="18247"/>
                    <a:pt x="155" y="18325"/>
                  </a:cubicBezTo>
                  <a:lnTo>
                    <a:pt x="26634" y="252"/>
                  </a:lnTo>
                  <a:cubicBezTo>
                    <a:pt x="26634" y="155"/>
                    <a:pt x="26557" y="78"/>
                    <a:pt x="265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32"/>
            <p:cNvSpPr/>
            <p:nvPr/>
          </p:nvSpPr>
          <p:spPr>
            <a:xfrm>
              <a:off x="3050425" y="480250"/>
              <a:ext cx="655725" cy="451825"/>
            </a:xfrm>
            <a:custGeom>
              <a:avLst/>
              <a:gdLst/>
              <a:ahLst/>
              <a:cxnLst/>
              <a:rect l="l" t="t" r="r" b="b"/>
              <a:pathLst>
                <a:path w="26229" h="18073" extrusionOk="0">
                  <a:moveTo>
                    <a:pt x="26151" y="0"/>
                  </a:moveTo>
                  <a:lnTo>
                    <a:pt x="1" y="17918"/>
                  </a:lnTo>
                  <a:cubicBezTo>
                    <a:pt x="78" y="17995"/>
                    <a:pt x="156" y="17995"/>
                    <a:pt x="252" y="18073"/>
                  </a:cubicBezTo>
                  <a:lnTo>
                    <a:pt x="26228" y="252"/>
                  </a:lnTo>
                  <a:cubicBezTo>
                    <a:pt x="26228" y="155"/>
                    <a:pt x="26151" y="78"/>
                    <a:pt x="261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32"/>
            <p:cNvSpPr/>
            <p:nvPr/>
          </p:nvSpPr>
          <p:spPr>
            <a:xfrm>
              <a:off x="3082875" y="520425"/>
              <a:ext cx="637300" cy="440225"/>
            </a:xfrm>
            <a:custGeom>
              <a:avLst/>
              <a:gdLst/>
              <a:ahLst/>
              <a:cxnLst/>
              <a:rect l="l" t="t" r="r" b="b"/>
              <a:pathLst>
                <a:path w="25492" h="17609" extrusionOk="0">
                  <a:moveTo>
                    <a:pt x="25414" y="1"/>
                  </a:moveTo>
                  <a:lnTo>
                    <a:pt x="0" y="17434"/>
                  </a:lnTo>
                  <a:cubicBezTo>
                    <a:pt x="78" y="17434"/>
                    <a:pt x="155" y="17531"/>
                    <a:pt x="233" y="17609"/>
                  </a:cubicBezTo>
                  <a:lnTo>
                    <a:pt x="25492" y="253"/>
                  </a:lnTo>
                  <a:cubicBezTo>
                    <a:pt x="25492" y="175"/>
                    <a:pt x="25414" y="98"/>
                    <a:pt x="254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32"/>
            <p:cNvSpPr/>
            <p:nvPr/>
          </p:nvSpPr>
          <p:spPr>
            <a:xfrm>
              <a:off x="3119200" y="563050"/>
              <a:ext cx="611150" cy="421825"/>
            </a:xfrm>
            <a:custGeom>
              <a:avLst/>
              <a:gdLst/>
              <a:ahLst/>
              <a:cxnLst/>
              <a:rect l="l" t="t" r="r" b="b"/>
              <a:pathLst>
                <a:path w="24446" h="16873" extrusionOk="0">
                  <a:moveTo>
                    <a:pt x="24368" y="1"/>
                  </a:moveTo>
                  <a:lnTo>
                    <a:pt x="0" y="16698"/>
                  </a:lnTo>
                  <a:cubicBezTo>
                    <a:pt x="78" y="16795"/>
                    <a:pt x="155" y="16795"/>
                    <a:pt x="233" y="16872"/>
                  </a:cubicBezTo>
                  <a:lnTo>
                    <a:pt x="24446" y="233"/>
                  </a:lnTo>
                  <a:cubicBezTo>
                    <a:pt x="24446" y="156"/>
                    <a:pt x="24368" y="78"/>
                    <a:pt x="243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32"/>
            <p:cNvSpPr/>
            <p:nvPr/>
          </p:nvSpPr>
          <p:spPr>
            <a:xfrm>
              <a:off x="3159375" y="609550"/>
              <a:ext cx="575325" cy="397600"/>
            </a:xfrm>
            <a:custGeom>
              <a:avLst/>
              <a:gdLst/>
              <a:ahLst/>
              <a:cxnLst/>
              <a:rect l="l" t="t" r="r" b="b"/>
              <a:pathLst>
                <a:path w="23013" h="15904" extrusionOk="0">
                  <a:moveTo>
                    <a:pt x="23013" y="0"/>
                  </a:moveTo>
                  <a:lnTo>
                    <a:pt x="1" y="15729"/>
                  </a:lnTo>
                  <a:cubicBezTo>
                    <a:pt x="78" y="15806"/>
                    <a:pt x="156" y="15806"/>
                    <a:pt x="253" y="15903"/>
                  </a:cubicBezTo>
                  <a:lnTo>
                    <a:pt x="23013" y="233"/>
                  </a:lnTo>
                  <a:lnTo>
                    <a:pt x="230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32"/>
            <p:cNvSpPr/>
            <p:nvPr/>
          </p:nvSpPr>
          <p:spPr>
            <a:xfrm>
              <a:off x="3203925" y="657975"/>
              <a:ext cx="530775" cy="365150"/>
            </a:xfrm>
            <a:custGeom>
              <a:avLst/>
              <a:gdLst/>
              <a:ahLst/>
              <a:cxnLst/>
              <a:rect l="l" t="t" r="r" b="b"/>
              <a:pathLst>
                <a:path w="21231" h="14606" extrusionOk="0">
                  <a:moveTo>
                    <a:pt x="21231" y="0"/>
                  </a:moveTo>
                  <a:lnTo>
                    <a:pt x="1" y="14528"/>
                  </a:lnTo>
                  <a:cubicBezTo>
                    <a:pt x="156" y="14606"/>
                    <a:pt x="233" y="14606"/>
                    <a:pt x="311" y="14606"/>
                  </a:cubicBezTo>
                  <a:lnTo>
                    <a:pt x="21231" y="310"/>
                  </a:lnTo>
                  <a:lnTo>
                    <a:pt x="212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32"/>
            <p:cNvSpPr/>
            <p:nvPr/>
          </p:nvSpPr>
          <p:spPr>
            <a:xfrm>
              <a:off x="3256225" y="712200"/>
              <a:ext cx="472200" cy="324975"/>
            </a:xfrm>
            <a:custGeom>
              <a:avLst/>
              <a:gdLst/>
              <a:ahLst/>
              <a:cxnLst/>
              <a:rect l="l" t="t" r="r" b="b"/>
              <a:pathLst>
                <a:path w="18888" h="12999" extrusionOk="0">
                  <a:moveTo>
                    <a:pt x="18887" y="1"/>
                  </a:moveTo>
                  <a:lnTo>
                    <a:pt x="1" y="12921"/>
                  </a:lnTo>
                  <a:cubicBezTo>
                    <a:pt x="156" y="12921"/>
                    <a:pt x="253" y="12998"/>
                    <a:pt x="408" y="12998"/>
                  </a:cubicBezTo>
                  <a:lnTo>
                    <a:pt x="18887" y="330"/>
                  </a:lnTo>
                  <a:lnTo>
                    <a:pt x="1888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32"/>
            <p:cNvSpPr/>
            <p:nvPr/>
          </p:nvSpPr>
          <p:spPr>
            <a:xfrm>
              <a:off x="3318700" y="772750"/>
              <a:ext cx="393725" cy="270725"/>
            </a:xfrm>
            <a:custGeom>
              <a:avLst/>
              <a:gdLst/>
              <a:ahLst/>
              <a:cxnLst/>
              <a:rect l="l" t="t" r="r" b="b"/>
              <a:pathLst>
                <a:path w="15749" h="10829" extrusionOk="0">
                  <a:moveTo>
                    <a:pt x="15749" y="0"/>
                  </a:moveTo>
                  <a:lnTo>
                    <a:pt x="1" y="10828"/>
                  </a:lnTo>
                  <a:lnTo>
                    <a:pt x="485" y="10828"/>
                  </a:lnTo>
                  <a:lnTo>
                    <a:pt x="15671" y="407"/>
                  </a:lnTo>
                  <a:cubicBezTo>
                    <a:pt x="15671" y="252"/>
                    <a:pt x="15749" y="174"/>
                    <a:pt x="157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32"/>
            <p:cNvSpPr/>
            <p:nvPr/>
          </p:nvSpPr>
          <p:spPr>
            <a:xfrm>
              <a:off x="3399575" y="845375"/>
              <a:ext cx="280425" cy="191800"/>
            </a:xfrm>
            <a:custGeom>
              <a:avLst/>
              <a:gdLst/>
              <a:ahLst/>
              <a:cxnLst/>
              <a:rect l="l" t="t" r="r" b="b"/>
              <a:pathLst>
                <a:path w="11217" h="7672" extrusionOk="0">
                  <a:moveTo>
                    <a:pt x="11216" y="1"/>
                  </a:moveTo>
                  <a:lnTo>
                    <a:pt x="1" y="7671"/>
                  </a:lnTo>
                  <a:cubicBezTo>
                    <a:pt x="233" y="7594"/>
                    <a:pt x="407" y="7594"/>
                    <a:pt x="562" y="7594"/>
                  </a:cubicBezTo>
                  <a:lnTo>
                    <a:pt x="10887" y="485"/>
                  </a:lnTo>
                  <a:cubicBezTo>
                    <a:pt x="10984" y="330"/>
                    <a:pt x="11061" y="175"/>
                    <a:pt x="11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hanks">
  <p:cSld name="CUSTOM_4">
    <p:spTree>
      <p:nvGrpSpPr>
        <p:cNvPr id="1" name="Shape 2061"/>
        <p:cNvGrpSpPr/>
        <p:nvPr/>
      </p:nvGrpSpPr>
      <p:grpSpPr>
        <a:xfrm>
          <a:off x="0" y="0"/>
          <a:ext cx="0" cy="0"/>
          <a:chOff x="0" y="0"/>
          <a:chExt cx="0" cy="0"/>
        </a:xfrm>
      </p:grpSpPr>
      <p:pic>
        <p:nvPicPr>
          <p:cNvPr id="2062" name="Google Shape;2062;p33"/>
          <p:cNvPicPr preferRelativeResize="0"/>
          <p:nvPr/>
        </p:nvPicPr>
        <p:blipFill>
          <a:blip r:embed="rId2">
            <a:alphaModFix/>
          </a:blip>
          <a:stretch>
            <a:fillRect/>
          </a:stretch>
        </p:blipFill>
        <p:spPr>
          <a:xfrm rot="-5400000">
            <a:off x="1993300" y="-1993300"/>
            <a:ext cx="5152625" cy="9139226"/>
          </a:xfrm>
          <a:prstGeom prst="rect">
            <a:avLst/>
          </a:prstGeom>
          <a:noFill/>
          <a:ln>
            <a:noFill/>
          </a:ln>
        </p:spPr>
      </p:pic>
      <p:sp>
        <p:nvSpPr>
          <p:cNvPr id="2063" name="Google Shape;2063;p33"/>
          <p:cNvSpPr/>
          <p:nvPr/>
        </p:nvSpPr>
        <p:spPr>
          <a:xfrm>
            <a:off x="0" y="0"/>
            <a:ext cx="2891400" cy="5143500"/>
          </a:xfrm>
          <a:prstGeom prst="rect">
            <a:avLst/>
          </a:pr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64" name="Google Shape;2064;p33"/>
          <p:cNvGrpSpPr/>
          <p:nvPr/>
        </p:nvGrpSpPr>
        <p:grpSpPr>
          <a:xfrm>
            <a:off x="8423995" y="1741563"/>
            <a:ext cx="1656312" cy="1660374"/>
            <a:chOff x="2929375" y="236175"/>
            <a:chExt cx="805325" cy="807300"/>
          </a:xfrm>
        </p:grpSpPr>
        <p:sp>
          <p:nvSpPr>
            <p:cNvPr id="2065" name="Google Shape;2065;p33"/>
            <p:cNvSpPr/>
            <p:nvPr/>
          </p:nvSpPr>
          <p:spPr>
            <a:xfrm>
              <a:off x="2986025" y="241975"/>
              <a:ext cx="280400" cy="191800"/>
            </a:xfrm>
            <a:custGeom>
              <a:avLst/>
              <a:gdLst/>
              <a:ahLst/>
              <a:cxnLst/>
              <a:rect l="l" t="t" r="r" b="b"/>
              <a:pathLst>
                <a:path w="11216" h="7672" extrusionOk="0">
                  <a:moveTo>
                    <a:pt x="11216" y="1"/>
                  </a:moveTo>
                  <a:cubicBezTo>
                    <a:pt x="10964" y="1"/>
                    <a:pt x="10809" y="98"/>
                    <a:pt x="10577" y="98"/>
                  </a:cubicBezTo>
                  <a:lnTo>
                    <a:pt x="310" y="7110"/>
                  </a:lnTo>
                  <a:cubicBezTo>
                    <a:pt x="233" y="7265"/>
                    <a:pt x="155" y="7439"/>
                    <a:pt x="0" y="7672"/>
                  </a:cubicBezTo>
                  <a:lnTo>
                    <a:pt x="112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33"/>
            <p:cNvSpPr/>
            <p:nvPr/>
          </p:nvSpPr>
          <p:spPr>
            <a:xfrm>
              <a:off x="2951650" y="236175"/>
              <a:ext cx="395650" cy="270250"/>
            </a:xfrm>
            <a:custGeom>
              <a:avLst/>
              <a:gdLst/>
              <a:ahLst/>
              <a:cxnLst/>
              <a:rect l="l" t="t" r="r" b="b"/>
              <a:pathLst>
                <a:path w="15826" h="10810" extrusionOk="0">
                  <a:moveTo>
                    <a:pt x="15341" y="1"/>
                  </a:moveTo>
                  <a:lnTo>
                    <a:pt x="155" y="10402"/>
                  </a:lnTo>
                  <a:cubicBezTo>
                    <a:pt x="155" y="10499"/>
                    <a:pt x="78" y="10654"/>
                    <a:pt x="0" y="10809"/>
                  </a:cubicBezTo>
                  <a:lnTo>
                    <a:pt x="158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33"/>
            <p:cNvSpPr/>
            <p:nvPr/>
          </p:nvSpPr>
          <p:spPr>
            <a:xfrm>
              <a:off x="2935650" y="241975"/>
              <a:ext cx="472175" cy="324975"/>
            </a:xfrm>
            <a:custGeom>
              <a:avLst/>
              <a:gdLst/>
              <a:ahLst/>
              <a:cxnLst/>
              <a:rect l="l" t="t" r="r" b="b"/>
              <a:pathLst>
                <a:path w="18887" h="12999" extrusionOk="0">
                  <a:moveTo>
                    <a:pt x="18558" y="1"/>
                  </a:moveTo>
                  <a:lnTo>
                    <a:pt x="78" y="12689"/>
                  </a:lnTo>
                  <a:cubicBezTo>
                    <a:pt x="78" y="12766"/>
                    <a:pt x="78" y="12844"/>
                    <a:pt x="1" y="12999"/>
                  </a:cubicBezTo>
                  <a:lnTo>
                    <a:pt x="18887" y="98"/>
                  </a:lnTo>
                  <a:cubicBezTo>
                    <a:pt x="18790" y="1"/>
                    <a:pt x="18713" y="1"/>
                    <a:pt x="185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33"/>
            <p:cNvSpPr/>
            <p:nvPr/>
          </p:nvSpPr>
          <p:spPr>
            <a:xfrm>
              <a:off x="2929375" y="254100"/>
              <a:ext cx="530750" cy="367575"/>
            </a:xfrm>
            <a:custGeom>
              <a:avLst/>
              <a:gdLst/>
              <a:ahLst/>
              <a:cxnLst/>
              <a:rect l="l" t="t" r="r" b="b"/>
              <a:pathLst>
                <a:path w="21230" h="14703" extrusionOk="0">
                  <a:moveTo>
                    <a:pt x="20978" y="0"/>
                  </a:moveTo>
                  <a:lnTo>
                    <a:pt x="77" y="14373"/>
                  </a:lnTo>
                  <a:cubicBezTo>
                    <a:pt x="77" y="14451"/>
                    <a:pt x="0" y="14528"/>
                    <a:pt x="0" y="14702"/>
                  </a:cubicBezTo>
                  <a:lnTo>
                    <a:pt x="21230" y="97"/>
                  </a:lnTo>
                  <a:cubicBezTo>
                    <a:pt x="21152" y="97"/>
                    <a:pt x="21075" y="97"/>
                    <a:pt x="209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33"/>
            <p:cNvSpPr/>
            <p:nvPr/>
          </p:nvSpPr>
          <p:spPr>
            <a:xfrm>
              <a:off x="2929375" y="272500"/>
              <a:ext cx="577250" cy="397600"/>
            </a:xfrm>
            <a:custGeom>
              <a:avLst/>
              <a:gdLst/>
              <a:ahLst/>
              <a:cxnLst/>
              <a:rect l="l" t="t" r="r" b="b"/>
              <a:pathLst>
                <a:path w="23090" h="15904" extrusionOk="0">
                  <a:moveTo>
                    <a:pt x="22838" y="0"/>
                  </a:moveTo>
                  <a:lnTo>
                    <a:pt x="0" y="15574"/>
                  </a:lnTo>
                  <a:cubicBezTo>
                    <a:pt x="77" y="15729"/>
                    <a:pt x="77" y="15826"/>
                    <a:pt x="77" y="15903"/>
                  </a:cubicBezTo>
                  <a:lnTo>
                    <a:pt x="23089" y="155"/>
                  </a:lnTo>
                  <a:cubicBezTo>
                    <a:pt x="23012" y="78"/>
                    <a:pt x="22915" y="78"/>
                    <a:pt x="228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33"/>
            <p:cNvSpPr/>
            <p:nvPr/>
          </p:nvSpPr>
          <p:spPr>
            <a:xfrm>
              <a:off x="2935650" y="294775"/>
              <a:ext cx="611175" cy="421825"/>
            </a:xfrm>
            <a:custGeom>
              <a:avLst/>
              <a:gdLst/>
              <a:ahLst/>
              <a:cxnLst/>
              <a:rect l="l" t="t" r="r" b="b"/>
              <a:pathLst>
                <a:path w="24447" h="16873" extrusionOk="0">
                  <a:moveTo>
                    <a:pt x="24214" y="0"/>
                  </a:moveTo>
                  <a:lnTo>
                    <a:pt x="1" y="16543"/>
                  </a:lnTo>
                  <a:cubicBezTo>
                    <a:pt x="1" y="16620"/>
                    <a:pt x="1" y="16698"/>
                    <a:pt x="78" y="16872"/>
                  </a:cubicBezTo>
                  <a:lnTo>
                    <a:pt x="24446" y="155"/>
                  </a:lnTo>
                  <a:cubicBezTo>
                    <a:pt x="24369" y="78"/>
                    <a:pt x="24291" y="0"/>
                    <a:pt x="242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33"/>
            <p:cNvSpPr/>
            <p:nvPr/>
          </p:nvSpPr>
          <p:spPr>
            <a:xfrm>
              <a:off x="2945350" y="318975"/>
              <a:ext cx="637775" cy="439750"/>
            </a:xfrm>
            <a:custGeom>
              <a:avLst/>
              <a:gdLst/>
              <a:ahLst/>
              <a:cxnLst/>
              <a:rect l="l" t="t" r="r" b="b"/>
              <a:pathLst>
                <a:path w="25511" h="17590" extrusionOk="0">
                  <a:moveTo>
                    <a:pt x="25279" y="1"/>
                  </a:moveTo>
                  <a:lnTo>
                    <a:pt x="0" y="17357"/>
                  </a:lnTo>
                  <a:cubicBezTo>
                    <a:pt x="0" y="17434"/>
                    <a:pt x="97" y="17512"/>
                    <a:pt x="97" y="17589"/>
                  </a:cubicBezTo>
                  <a:lnTo>
                    <a:pt x="25511" y="156"/>
                  </a:lnTo>
                  <a:cubicBezTo>
                    <a:pt x="25434" y="78"/>
                    <a:pt x="25356" y="78"/>
                    <a:pt x="252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33"/>
            <p:cNvSpPr/>
            <p:nvPr/>
          </p:nvSpPr>
          <p:spPr>
            <a:xfrm>
              <a:off x="2959875" y="347075"/>
              <a:ext cx="655700" cy="449900"/>
            </a:xfrm>
            <a:custGeom>
              <a:avLst/>
              <a:gdLst/>
              <a:ahLst/>
              <a:cxnLst/>
              <a:rect l="l" t="t" r="r" b="b"/>
              <a:pathLst>
                <a:path w="26228" h="17996" extrusionOk="0">
                  <a:moveTo>
                    <a:pt x="25976" y="0"/>
                  </a:moveTo>
                  <a:lnTo>
                    <a:pt x="0" y="17763"/>
                  </a:lnTo>
                  <a:cubicBezTo>
                    <a:pt x="0" y="17841"/>
                    <a:pt x="78" y="17918"/>
                    <a:pt x="78" y="17996"/>
                  </a:cubicBezTo>
                  <a:lnTo>
                    <a:pt x="26228" y="155"/>
                  </a:lnTo>
                  <a:cubicBezTo>
                    <a:pt x="26150" y="78"/>
                    <a:pt x="26053" y="0"/>
                    <a:pt x="259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33"/>
            <p:cNvSpPr/>
            <p:nvPr/>
          </p:nvSpPr>
          <p:spPr>
            <a:xfrm>
              <a:off x="2977800" y="377575"/>
              <a:ext cx="663925" cy="457650"/>
            </a:xfrm>
            <a:custGeom>
              <a:avLst/>
              <a:gdLst/>
              <a:ahLst/>
              <a:cxnLst/>
              <a:rect l="l" t="t" r="r" b="b"/>
              <a:pathLst>
                <a:path w="26557" h="18306" extrusionOk="0">
                  <a:moveTo>
                    <a:pt x="26402" y="1"/>
                  </a:moveTo>
                  <a:lnTo>
                    <a:pt x="0" y="18073"/>
                  </a:lnTo>
                  <a:cubicBezTo>
                    <a:pt x="0" y="18151"/>
                    <a:pt x="78" y="18228"/>
                    <a:pt x="78" y="18306"/>
                  </a:cubicBezTo>
                  <a:lnTo>
                    <a:pt x="26557" y="156"/>
                  </a:lnTo>
                  <a:cubicBezTo>
                    <a:pt x="26557" y="78"/>
                    <a:pt x="26479" y="1"/>
                    <a:pt x="264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33"/>
            <p:cNvSpPr/>
            <p:nvPr/>
          </p:nvSpPr>
          <p:spPr>
            <a:xfrm>
              <a:off x="2998125" y="409550"/>
              <a:ext cx="669750" cy="460075"/>
            </a:xfrm>
            <a:custGeom>
              <a:avLst/>
              <a:gdLst/>
              <a:ahLst/>
              <a:cxnLst/>
              <a:rect l="l" t="t" r="r" b="b"/>
              <a:pathLst>
                <a:path w="26790" h="18403" extrusionOk="0">
                  <a:moveTo>
                    <a:pt x="26635" y="0"/>
                  </a:moveTo>
                  <a:lnTo>
                    <a:pt x="1" y="18170"/>
                  </a:lnTo>
                  <a:cubicBezTo>
                    <a:pt x="78" y="18247"/>
                    <a:pt x="78" y="18247"/>
                    <a:pt x="78" y="18325"/>
                  </a:cubicBezTo>
                  <a:lnTo>
                    <a:pt x="156" y="18402"/>
                  </a:lnTo>
                  <a:lnTo>
                    <a:pt x="26790" y="174"/>
                  </a:lnTo>
                  <a:cubicBezTo>
                    <a:pt x="26712" y="174"/>
                    <a:pt x="26712" y="78"/>
                    <a:pt x="26712" y="78"/>
                  </a:cubicBezTo>
                  <a:lnTo>
                    <a:pt x="2663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33"/>
            <p:cNvSpPr/>
            <p:nvPr/>
          </p:nvSpPr>
          <p:spPr>
            <a:xfrm>
              <a:off x="3022350" y="443925"/>
              <a:ext cx="665875" cy="458125"/>
            </a:xfrm>
            <a:custGeom>
              <a:avLst/>
              <a:gdLst/>
              <a:ahLst/>
              <a:cxnLst/>
              <a:rect l="l" t="t" r="r" b="b"/>
              <a:pathLst>
                <a:path w="26635" h="18325" extrusionOk="0">
                  <a:moveTo>
                    <a:pt x="26557" y="0"/>
                  </a:moveTo>
                  <a:lnTo>
                    <a:pt x="0" y="18170"/>
                  </a:lnTo>
                  <a:cubicBezTo>
                    <a:pt x="78" y="18247"/>
                    <a:pt x="155" y="18247"/>
                    <a:pt x="155" y="18325"/>
                  </a:cubicBezTo>
                  <a:lnTo>
                    <a:pt x="26634" y="252"/>
                  </a:lnTo>
                  <a:cubicBezTo>
                    <a:pt x="26634" y="155"/>
                    <a:pt x="26557" y="78"/>
                    <a:pt x="265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33"/>
            <p:cNvSpPr/>
            <p:nvPr/>
          </p:nvSpPr>
          <p:spPr>
            <a:xfrm>
              <a:off x="3050425" y="480250"/>
              <a:ext cx="655725" cy="451825"/>
            </a:xfrm>
            <a:custGeom>
              <a:avLst/>
              <a:gdLst/>
              <a:ahLst/>
              <a:cxnLst/>
              <a:rect l="l" t="t" r="r" b="b"/>
              <a:pathLst>
                <a:path w="26229" h="18073" extrusionOk="0">
                  <a:moveTo>
                    <a:pt x="26151" y="0"/>
                  </a:moveTo>
                  <a:lnTo>
                    <a:pt x="1" y="17918"/>
                  </a:lnTo>
                  <a:cubicBezTo>
                    <a:pt x="78" y="17995"/>
                    <a:pt x="156" y="17995"/>
                    <a:pt x="252" y="18073"/>
                  </a:cubicBezTo>
                  <a:lnTo>
                    <a:pt x="26228" y="252"/>
                  </a:lnTo>
                  <a:cubicBezTo>
                    <a:pt x="26228" y="155"/>
                    <a:pt x="26151" y="78"/>
                    <a:pt x="261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33"/>
            <p:cNvSpPr/>
            <p:nvPr/>
          </p:nvSpPr>
          <p:spPr>
            <a:xfrm>
              <a:off x="3082875" y="520425"/>
              <a:ext cx="637300" cy="440225"/>
            </a:xfrm>
            <a:custGeom>
              <a:avLst/>
              <a:gdLst/>
              <a:ahLst/>
              <a:cxnLst/>
              <a:rect l="l" t="t" r="r" b="b"/>
              <a:pathLst>
                <a:path w="25492" h="17609" extrusionOk="0">
                  <a:moveTo>
                    <a:pt x="25414" y="1"/>
                  </a:moveTo>
                  <a:lnTo>
                    <a:pt x="0" y="17434"/>
                  </a:lnTo>
                  <a:cubicBezTo>
                    <a:pt x="78" y="17434"/>
                    <a:pt x="155" y="17531"/>
                    <a:pt x="233" y="17609"/>
                  </a:cubicBezTo>
                  <a:lnTo>
                    <a:pt x="25492" y="253"/>
                  </a:lnTo>
                  <a:cubicBezTo>
                    <a:pt x="25492" y="175"/>
                    <a:pt x="25414" y="98"/>
                    <a:pt x="254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33"/>
            <p:cNvSpPr/>
            <p:nvPr/>
          </p:nvSpPr>
          <p:spPr>
            <a:xfrm>
              <a:off x="3119200" y="563050"/>
              <a:ext cx="611150" cy="421825"/>
            </a:xfrm>
            <a:custGeom>
              <a:avLst/>
              <a:gdLst/>
              <a:ahLst/>
              <a:cxnLst/>
              <a:rect l="l" t="t" r="r" b="b"/>
              <a:pathLst>
                <a:path w="24446" h="16873" extrusionOk="0">
                  <a:moveTo>
                    <a:pt x="24368" y="1"/>
                  </a:moveTo>
                  <a:lnTo>
                    <a:pt x="0" y="16698"/>
                  </a:lnTo>
                  <a:cubicBezTo>
                    <a:pt x="78" y="16795"/>
                    <a:pt x="155" y="16795"/>
                    <a:pt x="233" y="16872"/>
                  </a:cubicBezTo>
                  <a:lnTo>
                    <a:pt x="24446" y="233"/>
                  </a:lnTo>
                  <a:cubicBezTo>
                    <a:pt x="24446" y="156"/>
                    <a:pt x="24368" y="78"/>
                    <a:pt x="243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33"/>
            <p:cNvSpPr/>
            <p:nvPr/>
          </p:nvSpPr>
          <p:spPr>
            <a:xfrm>
              <a:off x="3159375" y="609550"/>
              <a:ext cx="575325" cy="397600"/>
            </a:xfrm>
            <a:custGeom>
              <a:avLst/>
              <a:gdLst/>
              <a:ahLst/>
              <a:cxnLst/>
              <a:rect l="l" t="t" r="r" b="b"/>
              <a:pathLst>
                <a:path w="23013" h="15904" extrusionOk="0">
                  <a:moveTo>
                    <a:pt x="23013" y="0"/>
                  </a:moveTo>
                  <a:lnTo>
                    <a:pt x="1" y="15729"/>
                  </a:lnTo>
                  <a:cubicBezTo>
                    <a:pt x="78" y="15806"/>
                    <a:pt x="156" y="15806"/>
                    <a:pt x="253" y="15903"/>
                  </a:cubicBezTo>
                  <a:lnTo>
                    <a:pt x="23013" y="233"/>
                  </a:lnTo>
                  <a:lnTo>
                    <a:pt x="230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33"/>
            <p:cNvSpPr/>
            <p:nvPr/>
          </p:nvSpPr>
          <p:spPr>
            <a:xfrm>
              <a:off x="3203925" y="657975"/>
              <a:ext cx="530775" cy="365150"/>
            </a:xfrm>
            <a:custGeom>
              <a:avLst/>
              <a:gdLst/>
              <a:ahLst/>
              <a:cxnLst/>
              <a:rect l="l" t="t" r="r" b="b"/>
              <a:pathLst>
                <a:path w="21231" h="14606" extrusionOk="0">
                  <a:moveTo>
                    <a:pt x="21231" y="0"/>
                  </a:moveTo>
                  <a:lnTo>
                    <a:pt x="1" y="14528"/>
                  </a:lnTo>
                  <a:cubicBezTo>
                    <a:pt x="156" y="14606"/>
                    <a:pt x="233" y="14606"/>
                    <a:pt x="311" y="14606"/>
                  </a:cubicBezTo>
                  <a:lnTo>
                    <a:pt x="21231" y="310"/>
                  </a:lnTo>
                  <a:lnTo>
                    <a:pt x="212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33"/>
            <p:cNvSpPr/>
            <p:nvPr/>
          </p:nvSpPr>
          <p:spPr>
            <a:xfrm>
              <a:off x="3256225" y="712200"/>
              <a:ext cx="472200" cy="324975"/>
            </a:xfrm>
            <a:custGeom>
              <a:avLst/>
              <a:gdLst/>
              <a:ahLst/>
              <a:cxnLst/>
              <a:rect l="l" t="t" r="r" b="b"/>
              <a:pathLst>
                <a:path w="18888" h="12999" extrusionOk="0">
                  <a:moveTo>
                    <a:pt x="18887" y="1"/>
                  </a:moveTo>
                  <a:lnTo>
                    <a:pt x="1" y="12921"/>
                  </a:lnTo>
                  <a:cubicBezTo>
                    <a:pt x="156" y="12921"/>
                    <a:pt x="253" y="12998"/>
                    <a:pt x="408" y="12998"/>
                  </a:cubicBezTo>
                  <a:lnTo>
                    <a:pt x="18887" y="330"/>
                  </a:lnTo>
                  <a:lnTo>
                    <a:pt x="1888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33"/>
            <p:cNvSpPr/>
            <p:nvPr/>
          </p:nvSpPr>
          <p:spPr>
            <a:xfrm>
              <a:off x="3318700" y="772750"/>
              <a:ext cx="393725" cy="270725"/>
            </a:xfrm>
            <a:custGeom>
              <a:avLst/>
              <a:gdLst/>
              <a:ahLst/>
              <a:cxnLst/>
              <a:rect l="l" t="t" r="r" b="b"/>
              <a:pathLst>
                <a:path w="15749" h="10829" extrusionOk="0">
                  <a:moveTo>
                    <a:pt x="15749" y="0"/>
                  </a:moveTo>
                  <a:lnTo>
                    <a:pt x="1" y="10828"/>
                  </a:lnTo>
                  <a:lnTo>
                    <a:pt x="485" y="10828"/>
                  </a:lnTo>
                  <a:lnTo>
                    <a:pt x="15671" y="407"/>
                  </a:lnTo>
                  <a:cubicBezTo>
                    <a:pt x="15671" y="252"/>
                    <a:pt x="15749" y="174"/>
                    <a:pt x="157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33"/>
            <p:cNvSpPr/>
            <p:nvPr/>
          </p:nvSpPr>
          <p:spPr>
            <a:xfrm>
              <a:off x="3399575" y="845375"/>
              <a:ext cx="280425" cy="191800"/>
            </a:xfrm>
            <a:custGeom>
              <a:avLst/>
              <a:gdLst/>
              <a:ahLst/>
              <a:cxnLst/>
              <a:rect l="l" t="t" r="r" b="b"/>
              <a:pathLst>
                <a:path w="11217" h="7672" extrusionOk="0">
                  <a:moveTo>
                    <a:pt x="11216" y="1"/>
                  </a:moveTo>
                  <a:lnTo>
                    <a:pt x="1" y="7671"/>
                  </a:lnTo>
                  <a:cubicBezTo>
                    <a:pt x="233" y="7594"/>
                    <a:pt x="407" y="7594"/>
                    <a:pt x="562" y="7594"/>
                  </a:cubicBezTo>
                  <a:lnTo>
                    <a:pt x="10887" y="485"/>
                  </a:lnTo>
                  <a:cubicBezTo>
                    <a:pt x="10984" y="330"/>
                    <a:pt x="11061" y="175"/>
                    <a:pt x="11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4" name="Google Shape;2084;p33"/>
          <p:cNvGrpSpPr/>
          <p:nvPr/>
        </p:nvGrpSpPr>
        <p:grpSpPr>
          <a:xfrm>
            <a:off x="1017275" y="4749000"/>
            <a:ext cx="538025" cy="157800"/>
            <a:chOff x="2575325" y="1348650"/>
            <a:chExt cx="538025" cy="157800"/>
          </a:xfrm>
        </p:grpSpPr>
        <p:sp>
          <p:nvSpPr>
            <p:cNvPr id="2085" name="Google Shape;2085;p33"/>
            <p:cNvSpPr/>
            <p:nvPr/>
          </p:nvSpPr>
          <p:spPr>
            <a:xfrm>
              <a:off x="2575325" y="1348650"/>
              <a:ext cx="157800" cy="157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33"/>
            <p:cNvSpPr/>
            <p:nvPr/>
          </p:nvSpPr>
          <p:spPr>
            <a:xfrm>
              <a:off x="2765438" y="1348650"/>
              <a:ext cx="157800" cy="157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33"/>
            <p:cNvSpPr/>
            <p:nvPr/>
          </p:nvSpPr>
          <p:spPr>
            <a:xfrm>
              <a:off x="2955550" y="1348650"/>
              <a:ext cx="157800" cy="157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8" name="Google Shape;2088;p33"/>
          <p:cNvGrpSpPr/>
          <p:nvPr/>
        </p:nvGrpSpPr>
        <p:grpSpPr>
          <a:xfrm>
            <a:off x="7961339" y="111175"/>
            <a:ext cx="925310" cy="943383"/>
            <a:chOff x="595389" y="1761100"/>
            <a:chExt cx="925310" cy="943383"/>
          </a:xfrm>
        </p:grpSpPr>
        <p:cxnSp>
          <p:nvCxnSpPr>
            <p:cNvPr id="2089" name="Google Shape;2089;p33"/>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2090" name="Google Shape;2090;p33"/>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2091" name="Google Shape;2091;p33"/>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grpSp>
        <p:nvGrpSpPr>
          <p:cNvPr id="2092" name="Google Shape;2092;p33"/>
          <p:cNvGrpSpPr/>
          <p:nvPr/>
        </p:nvGrpSpPr>
        <p:grpSpPr>
          <a:xfrm>
            <a:off x="-262436" y="2203875"/>
            <a:ext cx="925310" cy="943383"/>
            <a:chOff x="595389" y="1761100"/>
            <a:chExt cx="925310" cy="943383"/>
          </a:xfrm>
        </p:grpSpPr>
        <p:cxnSp>
          <p:nvCxnSpPr>
            <p:cNvPr id="2093" name="Google Shape;2093;p33"/>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2094" name="Google Shape;2094;p33"/>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2095" name="Google Shape;2095;p33"/>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grpSp>
        <p:nvGrpSpPr>
          <p:cNvPr id="2096" name="Google Shape;2096;p33"/>
          <p:cNvGrpSpPr/>
          <p:nvPr/>
        </p:nvGrpSpPr>
        <p:grpSpPr>
          <a:xfrm>
            <a:off x="1017285" y="155825"/>
            <a:ext cx="1584577" cy="196549"/>
            <a:chOff x="750197" y="155825"/>
            <a:chExt cx="1584577" cy="196549"/>
          </a:xfrm>
        </p:grpSpPr>
        <p:sp>
          <p:nvSpPr>
            <p:cNvPr id="2097" name="Google Shape;2097;p33"/>
            <p:cNvSpPr/>
            <p:nvPr/>
          </p:nvSpPr>
          <p:spPr>
            <a:xfrm rot="-5400000">
              <a:off x="20937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33"/>
            <p:cNvSpPr/>
            <p:nvPr/>
          </p:nvSpPr>
          <p:spPr>
            <a:xfrm rot="-5400000">
              <a:off x="1915294" y="299855"/>
              <a:ext cx="52930" cy="52107"/>
            </a:xfrm>
            <a:custGeom>
              <a:avLst/>
              <a:gdLst/>
              <a:ahLst/>
              <a:cxnLst/>
              <a:rect l="l" t="t" r="r" b="b"/>
              <a:pathLst>
                <a:path w="1221" h="1202" extrusionOk="0">
                  <a:moveTo>
                    <a:pt x="659" y="1"/>
                  </a:moveTo>
                  <a:cubicBezTo>
                    <a:pt x="252" y="1"/>
                    <a:pt x="0" y="233"/>
                    <a:pt x="0" y="563"/>
                  </a:cubicBezTo>
                  <a:cubicBezTo>
                    <a:pt x="0" y="969"/>
                    <a:pt x="252" y="1202"/>
                    <a:pt x="659" y="1202"/>
                  </a:cubicBezTo>
                  <a:cubicBezTo>
                    <a:pt x="969" y="1202"/>
                    <a:pt x="1221" y="969"/>
                    <a:pt x="1221" y="563"/>
                  </a:cubicBezTo>
                  <a:cubicBezTo>
                    <a:pt x="1221" y="233"/>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33"/>
            <p:cNvSpPr/>
            <p:nvPr/>
          </p:nvSpPr>
          <p:spPr>
            <a:xfrm rot="-5400000">
              <a:off x="1735196" y="297753"/>
              <a:ext cx="52930" cy="56312"/>
            </a:xfrm>
            <a:custGeom>
              <a:avLst/>
              <a:gdLst/>
              <a:ahLst/>
              <a:cxnLst/>
              <a:rect l="l" t="t" r="r" b="b"/>
              <a:pathLst>
                <a:path w="1221" h="1299" extrusionOk="0">
                  <a:moveTo>
                    <a:pt x="659" y="0"/>
                  </a:moveTo>
                  <a:cubicBezTo>
                    <a:pt x="252" y="0"/>
                    <a:pt x="0" y="330"/>
                    <a:pt x="0" y="640"/>
                  </a:cubicBezTo>
                  <a:cubicBezTo>
                    <a:pt x="0" y="969"/>
                    <a:pt x="252" y="1298"/>
                    <a:pt x="659" y="1298"/>
                  </a:cubicBezTo>
                  <a:cubicBezTo>
                    <a:pt x="969" y="1298"/>
                    <a:pt x="1221" y="969"/>
                    <a:pt x="1221" y="640"/>
                  </a:cubicBezTo>
                  <a:cubicBezTo>
                    <a:pt x="1221" y="330"/>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33"/>
            <p:cNvSpPr/>
            <p:nvPr/>
          </p:nvSpPr>
          <p:spPr>
            <a:xfrm rot="-5400000">
              <a:off x="1556334" y="297753"/>
              <a:ext cx="52930" cy="56312"/>
            </a:xfrm>
            <a:custGeom>
              <a:avLst/>
              <a:gdLst/>
              <a:ahLst/>
              <a:cxnLst/>
              <a:rect l="l" t="t" r="r" b="b"/>
              <a:pathLst>
                <a:path w="1221" h="1299" extrusionOk="0">
                  <a:moveTo>
                    <a:pt x="659" y="0"/>
                  </a:moveTo>
                  <a:cubicBezTo>
                    <a:pt x="252" y="0"/>
                    <a:pt x="0" y="330"/>
                    <a:pt x="0" y="659"/>
                  </a:cubicBezTo>
                  <a:cubicBezTo>
                    <a:pt x="0" y="969"/>
                    <a:pt x="252" y="1298"/>
                    <a:pt x="659" y="1298"/>
                  </a:cubicBezTo>
                  <a:cubicBezTo>
                    <a:pt x="969" y="1298"/>
                    <a:pt x="1221" y="969"/>
                    <a:pt x="1221" y="659"/>
                  </a:cubicBezTo>
                  <a:cubicBezTo>
                    <a:pt x="1221" y="330"/>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33"/>
            <p:cNvSpPr/>
            <p:nvPr/>
          </p:nvSpPr>
          <p:spPr>
            <a:xfrm rot="-5400000">
              <a:off x="1378296" y="297753"/>
              <a:ext cx="52930" cy="56312"/>
            </a:xfrm>
            <a:custGeom>
              <a:avLst/>
              <a:gdLst/>
              <a:ahLst/>
              <a:cxnLst/>
              <a:rect l="l" t="t" r="r" b="b"/>
              <a:pathLst>
                <a:path w="1221" h="1299" extrusionOk="0">
                  <a:moveTo>
                    <a:pt x="659" y="1"/>
                  </a:moveTo>
                  <a:cubicBezTo>
                    <a:pt x="252" y="1"/>
                    <a:pt x="0" y="330"/>
                    <a:pt x="0" y="640"/>
                  </a:cubicBezTo>
                  <a:cubicBezTo>
                    <a:pt x="0" y="969"/>
                    <a:pt x="252" y="1299"/>
                    <a:pt x="659" y="1299"/>
                  </a:cubicBezTo>
                  <a:cubicBezTo>
                    <a:pt x="969" y="1299"/>
                    <a:pt x="1221" y="969"/>
                    <a:pt x="1221" y="640"/>
                  </a:cubicBezTo>
                  <a:cubicBezTo>
                    <a:pt x="1221" y="330"/>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33"/>
            <p:cNvSpPr/>
            <p:nvPr/>
          </p:nvSpPr>
          <p:spPr>
            <a:xfrm rot="-5400000">
              <a:off x="1197765" y="299422"/>
              <a:ext cx="52930" cy="52974"/>
            </a:xfrm>
            <a:custGeom>
              <a:avLst/>
              <a:gdLst/>
              <a:ahLst/>
              <a:cxnLst/>
              <a:rect l="l" t="t" r="r" b="b"/>
              <a:pathLst>
                <a:path w="1221" h="1222" extrusionOk="0">
                  <a:moveTo>
                    <a:pt x="659" y="1"/>
                  </a:moveTo>
                  <a:cubicBezTo>
                    <a:pt x="252" y="1"/>
                    <a:pt x="0" y="253"/>
                    <a:pt x="0" y="660"/>
                  </a:cubicBezTo>
                  <a:cubicBezTo>
                    <a:pt x="0" y="970"/>
                    <a:pt x="252" y="1221"/>
                    <a:pt x="659" y="1221"/>
                  </a:cubicBezTo>
                  <a:cubicBezTo>
                    <a:pt x="969" y="1221"/>
                    <a:pt x="1221" y="970"/>
                    <a:pt x="1221" y="660"/>
                  </a:cubicBezTo>
                  <a:cubicBezTo>
                    <a:pt x="1221" y="253"/>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33"/>
            <p:cNvSpPr/>
            <p:nvPr/>
          </p:nvSpPr>
          <p:spPr>
            <a:xfrm rot="-5400000">
              <a:off x="1019336" y="299855"/>
              <a:ext cx="52930" cy="52107"/>
            </a:xfrm>
            <a:custGeom>
              <a:avLst/>
              <a:gdLst/>
              <a:ahLst/>
              <a:cxnLst/>
              <a:rect l="l" t="t" r="r" b="b"/>
              <a:pathLst>
                <a:path w="1221" h="1202" extrusionOk="0">
                  <a:moveTo>
                    <a:pt x="659" y="0"/>
                  </a:moveTo>
                  <a:cubicBezTo>
                    <a:pt x="252" y="0"/>
                    <a:pt x="0" y="233"/>
                    <a:pt x="0" y="640"/>
                  </a:cubicBezTo>
                  <a:cubicBezTo>
                    <a:pt x="0" y="969"/>
                    <a:pt x="252" y="1201"/>
                    <a:pt x="659" y="1201"/>
                  </a:cubicBezTo>
                  <a:cubicBezTo>
                    <a:pt x="969" y="1201"/>
                    <a:pt x="1221" y="969"/>
                    <a:pt x="1221" y="640"/>
                  </a:cubicBezTo>
                  <a:cubicBezTo>
                    <a:pt x="1221" y="233"/>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33"/>
            <p:cNvSpPr/>
            <p:nvPr/>
          </p:nvSpPr>
          <p:spPr>
            <a:xfrm rot="-5400000">
              <a:off x="840886" y="299443"/>
              <a:ext cx="52930" cy="52930"/>
            </a:xfrm>
            <a:custGeom>
              <a:avLst/>
              <a:gdLst/>
              <a:ahLst/>
              <a:cxnLst/>
              <a:rect l="l" t="t" r="r" b="b"/>
              <a:pathLst>
                <a:path w="1221" h="1221" extrusionOk="0">
                  <a:moveTo>
                    <a:pt x="659" y="1"/>
                  </a:moveTo>
                  <a:cubicBezTo>
                    <a:pt x="252" y="1"/>
                    <a:pt x="0" y="252"/>
                    <a:pt x="0" y="582"/>
                  </a:cubicBezTo>
                  <a:cubicBezTo>
                    <a:pt x="0" y="969"/>
                    <a:pt x="252" y="1221"/>
                    <a:pt x="659" y="1221"/>
                  </a:cubicBezTo>
                  <a:cubicBezTo>
                    <a:pt x="969" y="1221"/>
                    <a:pt x="1221" y="969"/>
                    <a:pt x="1221" y="582"/>
                  </a:cubicBezTo>
                  <a:cubicBezTo>
                    <a:pt x="1221" y="252"/>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33"/>
            <p:cNvSpPr/>
            <p:nvPr/>
          </p:nvSpPr>
          <p:spPr>
            <a:xfrm rot="-5400000">
              <a:off x="2181051" y="155825"/>
              <a:ext cx="56312" cy="56312"/>
            </a:xfrm>
            <a:custGeom>
              <a:avLst/>
              <a:gdLst/>
              <a:ahLst/>
              <a:cxnLst/>
              <a:rect l="l" t="t" r="r" b="b"/>
              <a:pathLst>
                <a:path w="1299" h="1299" extrusionOk="0">
                  <a:moveTo>
                    <a:pt x="640" y="1"/>
                  </a:moveTo>
                  <a:cubicBezTo>
                    <a:pt x="330" y="1"/>
                    <a:pt x="0" y="330"/>
                    <a:pt x="0" y="659"/>
                  </a:cubicBezTo>
                  <a:cubicBezTo>
                    <a:pt x="0" y="969"/>
                    <a:pt x="330" y="1299"/>
                    <a:pt x="640" y="1299"/>
                  </a:cubicBezTo>
                  <a:cubicBezTo>
                    <a:pt x="969" y="1299"/>
                    <a:pt x="1298" y="969"/>
                    <a:pt x="1298" y="659"/>
                  </a:cubicBezTo>
                  <a:cubicBezTo>
                    <a:pt x="1298" y="330"/>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33"/>
            <p:cNvSpPr/>
            <p:nvPr/>
          </p:nvSpPr>
          <p:spPr>
            <a:xfrm rot="-5400000">
              <a:off x="2000953"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33"/>
            <p:cNvSpPr/>
            <p:nvPr/>
          </p:nvSpPr>
          <p:spPr>
            <a:xfrm rot="-5400000">
              <a:off x="1822503" y="157515"/>
              <a:ext cx="56312" cy="52930"/>
            </a:xfrm>
            <a:custGeom>
              <a:avLst/>
              <a:gdLst/>
              <a:ahLst/>
              <a:cxnLst/>
              <a:rect l="l" t="t" r="r" b="b"/>
              <a:pathLst>
                <a:path w="1299" h="1221" extrusionOk="0">
                  <a:moveTo>
                    <a:pt x="640" y="0"/>
                  </a:moveTo>
                  <a:cubicBezTo>
                    <a:pt x="330" y="0"/>
                    <a:pt x="0" y="252"/>
                    <a:pt x="0" y="562"/>
                  </a:cubicBezTo>
                  <a:cubicBezTo>
                    <a:pt x="0" y="969"/>
                    <a:pt x="330" y="1221"/>
                    <a:pt x="640" y="1221"/>
                  </a:cubicBezTo>
                  <a:cubicBezTo>
                    <a:pt x="969" y="1221"/>
                    <a:pt x="1298" y="969"/>
                    <a:pt x="1298" y="562"/>
                  </a:cubicBezTo>
                  <a:cubicBezTo>
                    <a:pt x="1298" y="252"/>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33"/>
            <p:cNvSpPr/>
            <p:nvPr/>
          </p:nvSpPr>
          <p:spPr>
            <a:xfrm rot="-5400000">
              <a:off x="1644053" y="157927"/>
              <a:ext cx="56312" cy="52107"/>
            </a:xfrm>
            <a:custGeom>
              <a:avLst/>
              <a:gdLst/>
              <a:ahLst/>
              <a:cxnLst/>
              <a:rect l="l" t="t" r="r" b="b"/>
              <a:pathLst>
                <a:path w="1299" h="1202" extrusionOk="0">
                  <a:moveTo>
                    <a:pt x="640" y="1"/>
                  </a:moveTo>
                  <a:cubicBezTo>
                    <a:pt x="330" y="1"/>
                    <a:pt x="0" y="233"/>
                    <a:pt x="0" y="563"/>
                  </a:cubicBezTo>
                  <a:cubicBezTo>
                    <a:pt x="0" y="969"/>
                    <a:pt x="330" y="1202"/>
                    <a:pt x="640" y="1202"/>
                  </a:cubicBezTo>
                  <a:cubicBezTo>
                    <a:pt x="969" y="1202"/>
                    <a:pt x="1298" y="969"/>
                    <a:pt x="1298" y="563"/>
                  </a:cubicBezTo>
                  <a:cubicBezTo>
                    <a:pt x="1298" y="233"/>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33"/>
            <p:cNvSpPr/>
            <p:nvPr/>
          </p:nvSpPr>
          <p:spPr>
            <a:xfrm rot="-5400000">
              <a:off x="1463955" y="155825"/>
              <a:ext cx="56312" cy="56312"/>
            </a:xfrm>
            <a:custGeom>
              <a:avLst/>
              <a:gdLst/>
              <a:ahLst/>
              <a:cxnLst/>
              <a:rect l="l" t="t" r="r" b="b"/>
              <a:pathLst>
                <a:path w="1299" h="1299" extrusionOk="0">
                  <a:moveTo>
                    <a:pt x="640" y="0"/>
                  </a:moveTo>
                  <a:cubicBezTo>
                    <a:pt x="330" y="0"/>
                    <a:pt x="0" y="330"/>
                    <a:pt x="0" y="640"/>
                  </a:cubicBezTo>
                  <a:cubicBezTo>
                    <a:pt x="0" y="969"/>
                    <a:pt x="330" y="1298"/>
                    <a:pt x="640" y="1298"/>
                  </a:cubicBezTo>
                  <a:cubicBezTo>
                    <a:pt x="969" y="1298"/>
                    <a:pt x="1298" y="969"/>
                    <a:pt x="1298" y="640"/>
                  </a:cubicBezTo>
                  <a:cubicBezTo>
                    <a:pt x="1298" y="330"/>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33"/>
            <p:cNvSpPr/>
            <p:nvPr/>
          </p:nvSpPr>
          <p:spPr>
            <a:xfrm rot="-5400000">
              <a:off x="1285505" y="156237"/>
              <a:ext cx="56312" cy="55488"/>
            </a:xfrm>
            <a:custGeom>
              <a:avLst/>
              <a:gdLst/>
              <a:ahLst/>
              <a:cxnLst/>
              <a:rect l="l" t="t" r="r" b="b"/>
              <a:pathLst>
                <a:path w="1299" h="1280" extrusionOk="0">
                  <a:moveTo>
                    <a:pt x="640" y="1"/>
                  </a:moveTo>
                  <a:cubicBezTo>
                    <a:pt x="330" y="1"/>
                    <a:pt x="0" y="311"/>
                    <a:pt x="0" y="640"/>
                  </a:cubicBezTo>
                  <a:cubicBezTo>
                    <a:pt x="0" y="969"/>
                    <a:pt x="330" y="1279"/>
                    <a:pt x="640" y="1279"/>
                  </a:cubicBezTo>
                  <a:cubicBezTo>
                    <a:pt x="969" y="1279"/>
                    <a:pt x="1298" y="969"/>
                    <a:pt x="1298" y="640"/>
                  </a:cubicBezTo>
                  <a:cubicBezTo>
                    <a:pt x="1298" y="311"/>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33"/>
            <p:cNvSpPr/>
            <p:nvPr/>
          </p:nvSpPr>
          <p:spPr>
            <a:xfrm rot="-5400000">
              <a:off x="1107055" y="155825"/>
              <a:ext cx="56312" cy="56312"/>
            </a:xfrm>
            <a:custGeom>
              <a:avLst/>
              <a:gdLst/>
              <a:ahLst/>
              <a:cxnLst/>
              <a:rect l="l" t="t" r="r" b="b"/>
              <a:pathLst>
                <a:path w="1299" h="1299" extrusionOk="0">
                  <a:moveTo>
                    <a:pt x="640" y="1"/>
                  </a:moveTo>
                  <a:cubicBezTo>
                    <a:pt x="330" y="1"/>
                    <a:pt x="0" y="330"/>
                    <a:pt x="0" y="640"/>
                  </a:cubicBezTo>
                  <a:cubicBezTo>
                    <a:pt x="0" y="970"/>
                    <a:pt x="330" y="1299"/>
                    <a:pt x="640" y="1299"/>
                  </a:cubicBezTo>
                  <a:cubicBezTo>
                    <a:pt x="969" y="1299"/>
                    <a:pt x="1298" y="970"/>
                    <a:pt x="1298" y="640"/>
                  </a:cubicBezTo>
                  <a:cubicBezTo>
                    <a:pt x="1298" y="330"/>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33"/>
            <p:cNvSpPr/>
            <p:nvPr/>
          </p:nvSpPr>
          <p:spPr>
            <a:xfrm rot="-5400000">
              <a:off x="926957"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33"/>
            <p:cNvSpPr/>
            <p:nvPr/>
          </p:nvSpPr>
          <p:spPr>
            <a:xfrm rot="-5400000">
              <a:off x="748507" y="157515"/>
              <a:ext cx="56312" cy="52930"/>
            </a:xfrm>
            <a:custGeom>
              <a:avLst/>
              <a:gdLst/>
              <a:ahLst/>
              <a:cxnLst/>
              <a:rect l="l" t="t" r="r" b="b"/>
              <a:pathLst>
                <a:path w="1299" h="1221" extrusionOk="0">
                  <a:moveTo>
                    <a:pt x="640" y="1"/>
                  </a:moveTo>
                  <a:cubicBezTo>
                    <a:pt x="330" y="1"/>
                    <a:pt x="0" y="252"/>
                    <a:pt x="0" y="562"/>
                  </a:cubicBezTo>
                  <a:cubicBezTo>
                    <a:pt x="0" y="969"/>
                    <a:pt x="330" y="1221"/>
                    <a:pt x="640" y="1221"/>
                  </a:cubicBezTo>
                  <a:cubicBezTo>
                    <a:pt x="969" y="1221"/>
                    <a:pt x="1298" y="969"/>
                    <a:pt x="1298" y="562"/>
                  </a:cubicBezTo>
                  <a:cubicBezTo>
                    <a:pt x="1298" y="252"/>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33"/>
            <p:cNvSpPr/>
            <p:nvPr/>
          </p:nvSpPr>
          <p:spPr>
            <a:xfrm rot="-5400000">
              <a:off x="22818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15" name="Google Shape;2115;p33"/>
          <p:cNvSpPr txBox="1">
            <a:spLocks noGrp="1"/>
          </p:cNvSpPr>
          <p:nvPr>
            <p:ph type="subTitle" idx="1"/>
          </p:nvPr>
        </p:nvSpPr>
        <p:spPr>
          <a:xfrm>
            <a:off x="4572000" y="1471301"/>
            <a:ext cx="3852000" cy="1073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116" name="Google Shape;2116;p33"/>
          <p:cNvSpPr txBox="1">
            <a:spLocks noGrp="1"/>
          </p:cNvSpPr>
          <p:nvPr>
            <p:ph type="ctrTitle"/>
          </p:nvPr>
        </p:nvSpPr>
        <p:spPr>
          <a:xfrm flipH="1">
            <a:off x="4572000" y="574895"/>
            <a:ext cx="3852000" cy="998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2117" name="Google Shape;2117;p33"/>
          <p:cNvSpPr txBox="1"/>
          <p:nvPr/>
        </p:nvSpPr>
        <p:spPr>
          <a:xfrm>
            <a:off x="4940088" y="3578700"/>
            <a:ext cx="3115800" cy="728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chemeClr val="dk1"/>
                </a:solidFill>
                <a:latin typeface="Hind"/>
                <a:ea typeface="Hind"/>
                <a:cs typeface="Hind"/>
                <a:sym typeface="Hind"/>
              </a:rPr>
              <a:t>CREDITS: This presentation template was created by </a:t>
            </a:r>
            <a:r>
              <a:rPr lang="en" sz="1100" b="1">
                <a:solidFill>
                  <a:schemeClr val="dk1"/>
                </a:solidFill>
                <a:uFill>
                  <a:noFill/>
                </a:uFill>
                <a:latin typeface="Hind"/>
                <a:ea typeface="Hind"/>
                <a:cs typeface="Hind"/>
                <a:sym typeface="Hind"/>
                <a:hlinkClick r:id="rId3">
                  <a:extLst>
                    <a:ext uri="{A12FA001-AC4F-418D-AE19-62706E023703}">
                      <ahyp:hlinkClr xmlns:ahyp="http://schemas.microsoft.com/office/drawing/2018/hyperlinkcolor" val="tx"/>
                    </a:ext>
                  </a:extLst>
                </a:hlinkClick>
              </a:rPr>
              <a:t>Slidesgo</a:t>
            </a:r>
            <a:r>
              <a:rPr lang="en" sz="1100" b="1">
                <a:solidFill>
                  <a:schemeClr val="dk1"/>
                </a:solidFill>
                <a:latin typeface="Hind"/>
                <a:ea typeface="Hind"/>
                <a:cs typeface="Hind"/>
                <a:sym typeface="Hind"/>
              </a:rPr>
              <a:t>,</a:t>
            </a:r>
            <a:r>
              <a:rPr lang="en" sz="1100">
                <a:solidFill>
                  <a:schemeClr val="dk1"/>
                </a:solidFill>
                <a:latin typeface="Hind"/>
                <a:ea typeface="Hind"/>
                <a:cs typeface="Hind"/>
                <a:sym typeface="Hind"/>
              </a:rPr>
              <a:t> and includes icons by </a:t>
            </a:r>
            <a:r>
              <a:rPr lang="en" sz="1100" b="1">
                <a:solidFill>
                  <a:schemeClr val="dk1"/>
                </a:solidFill>
                <a:uFill>
                  <a:noFill/>
                </a:uFill>
                <a:latin typeface="Hind"/>
                <a:ea typeface="Hind"/>
                <a:cs typeface="Hind"/>
                <a:sym typeface="Hind"/>
                <a:hlinkClick r:id="rId4">
                  <a:extLst>
                    <a:ext uri="{A12FA001-AC4F-418D-AE19-62706E023703}">
                      <ahyp:hlinkClr xmlns:ahyp="http://schemas.microsoft.com/office/drawing/2018/hyperlinkcolor" val="tx"/>
                    </a:ext>
                  </a:extLst>
                </a:hlinkClick>
              </a:rPr>
              <a:t>Flaticon</a:t>
            </a:r>
            <a:r>
              <a:rPr lang="en" sz="1100">
                <a:solidFill>
                  <a:schemeClr val="dk1"/>
                </a:solidFill>
                <a:latin typeface="Hind"/>
                <a:ea typeface="Hind"/>
                <a:cs typeface="Hind"/>
                <a:sym typeface="Hind"/>
              </a:rPr>
              <a:t>, and infographics &amp; images by </a:t>
            </a:r>
            <a:r>
              <a:rPr lang="en" sz="1100" b="1">
                <a:solidFill>
                  <a:schemeClr val="dk1"/>
                </a:solidFill>
                <a:uFill>
                  <a:noFill/>
                </a:uFill>
                <a:latin typeface="Hind"/>
                <a:ea typeface="Hind"/>
                <a:cs typeface="Hind"/>
                <a:sym typeface="Hind"/>
                <a:hlinkClick r:id="rId5">
                  <a:extLst>
                    <a:ext uri="{A12FA001-AC4F-418D-AE19-62706E023703}">
                      <ahyp:hlinkClr xmlns:ahyp="http://schemas.microsoft.com/office/drawing/2018/hyperlinkcolor" val="tx"/>
                    </a:ext>
                  </a:extLst>
                </a:hlinkClick>
              </a:rPr>
              <a:t>Freepik</a:t>
            </a:r>
            <a:r>
              <a:rPr lang="en" sz="1100">
                <a:solidFill>
                  <a:schemeClr val="dk1"/>
                </a:solidFill>
                <a:latin typeface="Hind"/>
                <a:ea typeface="Hind"/>
                <a:cs typeface="Hind"/>
                <a:sym typeface="Hind"/>
              </a:rPr>
              <a:t> </a:t>
            </a:r>
            <a:endParaRPr sz="1100">
              <a:solidFill>
                <a:schemeClr val="dk1"/>
              </a:solidFill>
              <a:latin typeface="Hind"/>
              <a:ea typeface="Hind"/>
              <a:cs typeface="Hind"/>
              <a:sym typeface="Hind"/>
            </a:endParaRPr>
          </a:p>
        </p:txBody>
      </p:sp>
      <p:sp>
        <p:nvSpPr>
          <p:cNvPr id="2118" name="Google Shape;2118;p33"/>
          <p:cNvSpPr>
            <a:spLocks noGrp="1"/>
          </p:cNvSpPr>
          <p:nvPr>
            <p:ph type="pic" idx="2"/>
          </p:nvPr>
        </p:nvSpPr>
        <p:spPr>
          <a:xfrm>
            <a:off x="1017275" y="540000"/>
            <a:ext cx="2579100" cy="3955800"/>
          </a:xfrm>
          <a:prstGeom prst="rect">
            <a:avLst/>
          </a:prstGeom>
          <a:noFill/>
          <a:ln w="19050" cap="flat" cmpd="sng">
            <a:solidFill>
              <a:schemeClr val="accent5"/>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ackground ">
  <p:cSld name="CUSTOM_2">
    <p:bg>
      <p:bgPr>
        <a:gradFill>
          <a:gsLst>
            <a:gs pos="0">
              <a:schemeClr val="lt2"/>
            </a:gs>
            <a:gs pos="11000">
              <a:schemeClr val="lt2"/>
            </a:gs>
            <a:gs pos="49000">
              <a:schemeClr val="accent2"/>
            </a:gs>
            <a:gs pos="75000">
              <a:schemeClr val="lt2"/>
            </a:gs>
            <a:gs pos="100000">
              <a:schemeClr val="accent1"/>
            </a:gs>
          </a:gsLst>
          <a:lin ang="8099331" scaled="0"/>
        </a:gradFill>
        <a:effectLst/>
      </p:bgPr>
    </p:bg>
    <p:spTree>
      <p:nvGrpSpPr>
        <p:cNvPr id="1" name="Shape 2119"/>
        <p:cNvGrpSpPr/>
        <p:nvPr/>
      </p:nvGrpSpPr>
      <p:grpSpPr>
        <a:xfrm>
          <a:off x="0" y="0"/>
          <a:ext cx="0" cy="0"/>
          <a:chOff x="0" y="0"/>
          <a:chExt cx="0" cy="0"/>
        </a:xfrm>
      </p:grpSpPr>
      <p:pic>
        <p:nvPicPr>
          <p:cNvPr id="2120" name="Google Shape;2120;p34"/>
          <p:cNvPicPr preferRelativeResize="0"/>
          <p:nvPr/>
        </p:nvPicPr>
        <p:blipFill>
          <a:blip r:embed="rId2">
            <a:alphaModFix/>
          </a:blip>
          <a:stretch>
            <a:fillRect/>
          </a:stretch>
        </p:blipFill>
        <p:spPr>
          <a:xfrm rot="-5400000">
            <a:off x="1993300" y="-1993300"/>
            <a:ext cx="5152625" cy="9139226"/>
          </a:xfrm>
          <a:prstGeom prst="rect">
            <a:avLst/>
          </a:prstGeom>
          <a:noFill/>
          <a:ln>
            <a:noFill/>
          </a:ln>
        </p:spPr>
      </p:pic>
      <p:grpSp>
        <p:nvGrpSpPr>
          <p:cNvPr id="2121" name="Google Shape;2121;p34"/>
          <p:cNvGrpSpPr/>
          <p:nvPr/>
        </p:nvGrpSpPr>
        <p:grpSpPr>
          <a:xfrm>
            <a:off x="-943205" y="4190838"/>
            <a:ext cx="1656312" cy="1660374"/>
            <a:chOff x="2929375" y="236175"/>
            <a:chExt cx="805325" cy="807300"/>
          </a:xfrm>
        </p:grpSpPr>
        <p:sp>
          <p:nvSpPr>
            <p:cNvPr id="2122" name="Google Shape;2122;p34"/>
            <p:cNvSpPr/>
            <p:nvPr/>
          </p:nvSpPr>
          <p:spPr>
            <a:xfrm>
              <a:off x="2986025" y="241975"/>
              <a:ext cx="280400" cy="191800"/>
            </a:xfrm>
            <a:custGeom>
              <a:avLst/>
              <a:gdLst/>
              <a:ahLst/>
              <a:cxnLst/>
              <a:rect l="l" t="t" r="r" b="b"/>
              <a:pathLst>
                <a:path w="11216" h="7672" extrusionOk="0">
                  <a:moveTo>
                    <a:pt x="11216" y="1"/>
                  </a:moveTo>
                  <a:cubicBezTo>
                    <a:pt x="10964" y="1"/>
                    <a:pt x="10809" y="98"/>
                    <a:pt x="10577" y="98"/>
                  </a:cubicBezTo>
                  <a:lnTo>
                    <a:pt x="310" y="7110"/>
                  </a:lnTo>
                  <a:cubicBezTo>
                    <a:pt x="233" y="7265"/>
                    <a:pt x="155" y="7439"/>
                    <a:pt x="0" y="7672"/>
                  </a:cubicBezTo>
                  <a:lnTo>
                    <a:pt x="112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34"/>
            <p:cNvSpPr/>
            <p:nvPr/>
          </p:nvSpPr>
          <p:spPr>
            <a:xfrm>
              <a:off x="2951650" y="236175"/>
              <a:ext cx="395650" cy="270250"/>
            </a:xfrm>
            <a:custGeom>
              <a:avLst/>
              <a:gdLst/>
              <a:ahLst/>
              <a:cxnLst/>
              <a:rect l="l" t="t" r="r" b="b"/>
              <a:pathLst>
                <a:path w="15826" h="10810" extrusionOk="0">
                  <a:moveTo>
                    <a:pt x="15341" y="1"/>
                  </a:moveTo>
                  <a:lnTo>
                    <a:pt x="155" y="10402"/>
                  </a:lnTo>
                  <a:cubicBezTo>
                    <a:pt x="155" y="10499"/>
                    <a:pt x="78" y="10654"/>
                    <a:pt x="0" y="10809"/>
                  </a:cubicBezTo>
                  <a:lnTo>
                    <a:pt x="158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34"/>
            <p:cNvSpPr/>
            <p:nvPr/>
          </p:nvSpPr>
          <p:spPr>
            <a:xfrm>
              <a:off x="2935650" y="241975"/>
              <a:ext cx="472175" cy="324975"/>
            </a:xfrm>
            <a:custGeom>
              <a:avLst/>
              <a:gdLst/>
              <a:ahLst/>
              <a:cxnLst/>
              <a:rect l="l" t="t" r="r" b="b"/>
              <a:pathLst>
                <a:path w="18887" h="12999" extrusionOk="0">
                  <a:moveTo>
                    <a:pt x="18558" y="1"/>
                  </a:moveTo>
                  <a:lnTo>
                    <a:pt x="78" y="12689"/>
                  </a:lnTo>
                  <a:cubicBezTo>
                    <a:pt x="78" y="12766"/>
                    <a:pt x="78" y="12844"/>
                    <a:pt x="1" y="12999"/>
                  </a:cubicBezTo>
                  <a:lnTo>
                    <a:pt x="18887" y="98"/>
                  </a:lnTo>
                  <a:cubicBezTo>
                    <a:pt x="18790" y="1"/>
                    <a:pt x="18713" y="1"/>
                    <a:pt x="185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34"/>
            <p:cNvSpPr/>
            <p:nvPr/>
          </p:nvSpPr>
          <p:spPr>
            <a:xfrm>
              <a:off x="2929375" y="254100"/>
              <a:ext cx="530750" cy="367575"/>
            </a:xfrm>
            <a:custGeom>
              <a:avLst/>
              <a:gdLst/>
              <a:ahLst/>
              <a:cxnLst/>
              <a:rect l="l" t="t" r="r" b="b"/>
              <a:pathLst>
                <a:path w="21230" h="14703" extrusionOk="0">
                  <a:moveTo>
                    <a:pt x="20978" y="0"/>
                  </a:moveTo>
                  <a:lnTo>
                    <a:pt x="77" y="14373"/>
                  </a:lnTo>
                  <a:cubicBezTo>
                    <a:pt x="77" y="14451"/>
                    <a:pt x="0" y="14528"/>
                    <a:pt x="0" y="14702"/>
                  </a:cubicBezTo>
                  <a:lnTo>
                    <a:pt x="21230" y="97"/>
                  </a:lnTo>
                  <a:cubicBezTo>
                    <a:pt x="21152" y="97"/>
                    <a:pt x="21075" y="97"/>
                    <a:pt x="209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34"/>
            <p:cNvSpPr/>
            <p:nvPr/>
          </p:nvSpPr>
          <p:spPr>
            <a:xfrm>
              <a:off x="2929375" y="272500"/>
              <a:ext cx="577250" cy="397600"/>
            </a:xfrm>
            <a:custGeom>
              <a:avLst/>
              <a:gdLst/>
              <a:ahLst/>
              <a:cxnLst/>
              <a:rect l="l" t="t" r="r" b="b"/>
              <a:pathLst>
                <a:path w="23090" h="15904" extrusionOk="0">
                  <a:moveTo>
                    <a:pt x="22838" y="0"/>
                  </a:moveTo>
                  <a:lnTo>
                    <a:pt x="0" y="15574"/>
                  </a:lnTo>
                  <a:cubicBezTo>
                    <a:pt x="77" y="15729"/>
                    <a:pt x="77" y="15826"/>
                    <a:pt x="77" y="15903"/>
                  </a:cubicBezTo>
                  <a:lnTo>
                    <a:pt x="23089" y="155"/>
                  </a:lnTo>
                  <a:cubicBezTo>
                    <a:pt x="23012" y="78"/>
                    <a:pt x="22915" y="78"/>
                    <a:pt x="228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34"/>
            <p:cNvSpPr/>
            <p:nvPr/>
          </p:nvSpPr>
          <p:spPr>
            <a:xfrm>
              <a:off x="2935650" y="294775"/>
              <a:ext cx="611175" cy="421825"/>
            </a:xfrm>
            <a:custGeom>
              <a:avLst/>
              <a:gdLst/>
              <a:ahLst/>
              <a:cxnLst/>
              <a:rect l="l" t="t" r="r" b="b"/>
              <a:pathLst>
                <a:path w="24447" h="16873" extrusionOk="0">
                  <a:moveTo>
                    <a:pt x="24214" y="0"/>
                  </a:moveTo>
                  <a:lnTo>
                    <a:pt x="1" y="16543"/>
                  </a:lnTo>
                  <a:cubicBezTo>
                    <a:pt x="1" y="16620"/>
                    <a:pt x="1" y="16698"/>
                    <a:pt x="78" y="16872"/>
                  </a:cubicBezTo>
                  <a:lnTo>
                    <a:pt x="24446" y="155"/>
                  </a:lnTo>
                  <a:cubicBezTo>
                    <a:pt x="24369" y="78"/>
                    <a:pt x="24291" y="0"/>
                    <a:pt x="242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34"/>
            <p:cNvSpPr/>
            <p:nvPr/>
          </p:nvSpPr>
          <p:spPr>
            <a:xfrm>
              <a:off x="2945350" y="318975"/>
              <a:ext cx="637775" cy="439750"/>
            </a:xfrm>
            <a:custGeom>
              <a:avLst/>
              <a:gdLst/>
              <a:ahLst/>
              <a:cxnLst/>
              <a:rect l="l" t="t" r="r" b="b"/>
              <a:pathLst>
                <a:path w="25511" h="17590" extrusionOk="0">
                  <a:moveTo>
                    <a:pt x="25279" y="1"/>
                  </a:moveTo>
                  <a:lnTo>
                    <a:pt x="0" y="17357"/>
                  </a:lnTo>
                  <a:cubicBezTo>
                    <a:pt x="0" y="17434"/>
                    <a:pt x="97" y="17512"/>
                    <a:pt x="97" y="17589"/>
                  </a:cubicBezTo>
                  <a:lnTo>
                    <a:pt x="25511" y="156"/>
                  </a:lnTo>
                  <a:cubicBezTo>
                    <a:pt x="25434" y="78"/>
                    <a:pt x="25356" y="78"/>
                    <a:pt x="252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34"/>
            <p:cNvSpPr/>
            <p:nvPr/>
          </p:nvSpPr>
          <p:spPr>
            <a:xfrm>
              <a:off x="2959875" y="347075"/>
              <a:ext cx="655700" cy="449900"/>
            </a:xfrm>
            <a:custGeom>
              <a:avLst/>
              <a:gdLst/>
              <a:ahLst/>
              <a:cxnLst/>
              <a:rect l="l" t="t" r="r" b="b"/>
              <a:pathLst>
                <a:path w="26228" h="17996" extrusionOk="0">
                  <a:moveTo>
                    <a:pt x="25976" y="0"/>
                  </a:moveTo>
                  <a:lnTo>
                    <a:pt x="0" y="17763"/>
                  </a:lnTo>
                  <a:cubicBezTo>
                    <a:pt x="0" y="17841"/>
                    <a:pt x="78" y="17918"/>
                    <a:pt x="78" y="17996"/>
                  </a:cubicBezTo>
                  <a:lnTo>
                    <a:pt x="26228" y="155"/>
                  </a:lnTo>
                  <a:cubicBezTo>
                    <a:pt x="26150" y="78"/>
                    <a:pt x="26053" y="0"/>
                    <a:pt x="259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34"/>
            <p:cNvSpPr/>
            <p:nvPr/>
          </p:nvSpPr>
          <p:spPr>
            <a:xfrm>
              <a:off x="2977800" y="377575"/>
              <a:ext cx="663925" cy="457650"/>
            </a:xfrm>
            <a:custGeom>
              <a:avLst/>
              <a:gdLst/>
              <a:ahLst/>
              <a:cxnLst/>
              <a:rect l="l" t="t" r="r" b="b"/>
              <a:pathLst>
                <a:path w="26557" h="18306" extrusionOk="0">
                  <a:moveTo>
                    <a:pt x="26402" y="1"/>
                  </a:moveTo>
                  <a:lnTo>
                    <a:pt x="0" y="18073"/>
                  </a:lnTo>
                  <a:cubicBezTo>
                    <a:pt x="0" y="18151"/>
                    <a:pt x="78" y="18228"/>
                    <a:pt x="78" y="18306"/>
                  </a:cubicBezTo>
                  <a:lnTo>
                    <a:pt x="26557" y="156"/>
                  </a:lnTo>
                  <a:cubicBezTo>
                    <a:pt x="26557" y="78"/>
                    <a:pt x="26479" y="1"/>
                    <a:pt x="264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34"/>
            <p:cNvSpPr/>
            <p:nvPr/>
          </p:nvSpPr>
          <p:spPr>
            <a:xfrm>
              <a:off x="2998125" y="409550"/>
              <a:ext cx="669750" cy="460075"/>
            </a:xfrm>
            <a:custGeom>
              <a:avLst/>
              <a:gdLst/>
              <a:ahLst/>
              <a:cxnLst/>
              <a:rect l="l" t="t" r="r" b="b"/>
              <a:pathLst>
                <a:path w="26790" h="18403" extrusionOk="0">
                  <a:moveTo>
                    <a:pt x="26635" y="0"/>
                  </a:moveTo>
                  <a:lnTo>
                    <a:pt x="1" y="18170"/>
                  </a:lnTo>
                  <a:cubicBezTo>
                    <a:pt x="78" y="18247"/>
                    <a:pt x="78" y="18247"/>
                    <a:pt x="78" y="18325"/>
                  </a:cubicBezTo>
                  <a:lnTo>
                    <a:pt x="156" y="18402"/>
                  </a:lnTo>
                  <a:lnTo>
                    <a:pt x="26790" y="174"/>
                  </a:lnTo>
                  <a:cubicBezTo>
                    <a:pt x="26712" y="174"/>
                    <a:pt x="26712" y="78"/>
                    <a:pt x="26712" y="78"/>
                  </a:cubicBezTo>
                  <a:lnTo>
                    <a:pt x="2663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34"/>
            <p:cNvSpPr/>
            <p:nvPr/>
          </p:nvSpPr>
          <p:spPr>
            <a:xfrm>
              <a:off x="3022350" y="443925"/>
              <a:ext cx="665875" cy="458125"/>
            </a:xfrm>
            <a:custGeom>
              <a:avLst/>
              <a:gdLst/>
              <a:ahLst/>
              <a:cxnLst/>
              <a:rect l="l" t="t" r="r" b="b"/>
              <a:pathLst>
                <a:path w="26635" h="18325" extrusionOk="0">
                  <a:moveTo>
                    <a:pt x="26557" y="0"/>
                  </a:moveTo>
                  <a:lnTo>
                    <a:pt x="0" y="18170"/>
                  </a:lnTo>
                  <a:cubicBezTo>
                    <a:pt x="78" y="18247"/>
                    <a:pt x="155" y="18247"/>
                    <a:pt x="155" y="18325"/>
                  </a:cubicBezTo>
                  <a:lnTo>
                    <a:pt x="26634" y="252"/>
                  </a:lnTo>
                  <a:cubicBezTo>
                    <a:pt x="26634" y="155"/>
                    <a:pt x="26557" y="78"/>
                    <a:pt x="265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34"/>
            <p:cNvSpPr/>
            <p:nvPr/>
          </p:nvSpPr>
          <p:spPr>
            <a:xfrm>
              <a:off x="3050425" y="480250"/>
              <a:ext cx="655725" cy="451825"/>
            </a:xfrm>
            <a:custGeom>
              <a:avLst/>
              <a:gdLst/>
              <a:ahLst/>
              <a:cxnLst/>
              <a:rect l="l" t="t" r="r" b="b"/>
              <a:pathLst>
                <a:path w="26229" h="18073" extrusionOk="0">
                  <a:moveTo>
                    <a:pt x="26151" y="0"/>
                  </a:moveTo>
                  <a:lnTo>
                    <a:pt x="1" y="17918"/>
                  </a:lnTo>
                  <a:cubicBezTo>
                    <a:pt x="78" y="17995"/>
                    <a:pt x="156" y="17995"/>
                    <a:pt x="252" y="18073"/>
                  </a:cubicBezTo>
                  <a:lnTo>
                    <a:pt x="26228" y="252"/>
                  </a:lnTo>
                  <a:cubicBezTo>
                    <a:pt x="26228" y="155"/>
                    <a:pt x="26151" y="78"/>
                    <a:pt x="261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34"/>
            <p:cNvSpPr/>
            <p:nvPr/>
          </p:nvSpPr>
          <p:spPr>
            <a:xfrm>
              <a:off x="3082875" y="520425"/>
              <a:ext cx="637300" cy="440225"/>
            </a:xfrm>
            <a:custGeom>
              <a:avLst/>
              <a:gdLst/>
              <a:ahLst/>
              <a:cxnLst/>
              <a:rect l="l" t="t" r="r" b="b"/>
              <a:pathLst>
                <a:path w="25492" h="17609" extrusionOk="0">
                  <a:moveTo>
                    <a:pt x="25414" y="1"/>
                  </a:moveTo>
                  <a:lnTo>
                    <a:pt x="0" y="17434"/>
                  </a:lnTo>
                  <a:cubicBezTo>
                    <a:pt x="78" y="17434"/>
                    <a:pt x="155" y="17531"/>
                    <a:pt x="233" y="17609"/>
                  </a:cubicBezTo>
                  <a:lnTo>
                    <a:pt x="25492" y="253"/>
                  </a:lnTo>
                  <a:cubicBezTo>
                    <a:pt x="25492" y="175"/>
                    <a:pt x="25414" y="98"/>
                    <a:pt x="254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34"/>
            <p:cNvSpPr/>
            <p:nvPr/>
          </p:nvSpPr>
          <p:spPr>
            <a:xfrm>
              <a:off x="3119200" y="563050"/>
              <a:ext cx="611150" cy="421825"/>
            </a:xfrm>
            <a:custGeom>
              <a:avLst/>
              <a:gdLst/>
              <a:ahLst/>
              <a:cxnLst/>
              <a:rect l="l" t="t" r="r" b="b"/>
              <a:pathLst>
                <a:path w="24446" h="16873" extrusionOk="0">
                  <a:moveTo>
                    <a:pt x="24368" y="1"/>
                  </a:moveTo>
                  <a:lnTo>
                    <a:pt x="0" y="16698"/>
                  </a:lnTo>
                  <a:cubicBezTo>
                    <a:pt x="78" y="16795"/>
                    <a:pt x="155" y="16795"/>
                    <a:pt x="233" y="16872"/>
                  </a:cubicBezTo>
                  <a:lnTo>
                    <a:pt x="24446" y="233"/>
                  </a:lnTo>
                  <a:cubicBezTo>
                    <a:pt x="24446" y="156"/>
                    <a:pt x="24368" y="78"/>
                    <a:pt x="243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34"/>
            <p:cNvSpPr/>
            <p:nvPr/>
          </p:nvSpPr>
          <p:spPr>
            <a:xfrm>
              <a:off x="3159375" y="609550"/>
              <a:ext cx="575325" cy="397600"/>
            </a:xfrm>
            <a:custGeom>
              <a:avLst/>
              <a:gdLst/>
              <a:ahLst/>
              <a:cxnLst/>
              <a:rect l="l" t="t" r="r" b="b"/>
              <a:pathLst>
                <a:path w="23013" h="15904" extrusionOk="0">
                  <a:moveTo>
                    <a:pt x="23013" y="0"/>
                  </a:moveTo>
                  <a:lnTo>
                    <a:pt x="1" y="15729"/>
                  </a:lnTo>
                  <a:cubicBezTo>
                    <a:pt x="78" y="15806"/>
                    <a:pt x="156" y="15806"/>
                    <a:pt x="253" y="15903"/>
                  </a:cubicBezTo>
                  <a:lnTo>
                    <a:pt x="23013" y="233"/>
                  </a:lnTo>
                  <a:lnTo>
                    <a:pt x="230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34"/>
            <p:cNvSpPr/>
            <p:nvPr/>
          </p:nvSpPr>
          <p:spPr>
            <a:xfrm>
              <a:off x="3203925" y="657975"/>
              <a:ext cx="530775" cy="365150"/>
            </a:xfrm>
            <a:custGeom>
              <a:avLst/>
              <a:gdLst/>
              <a:ahLst/>
              <a:cxnLst/>
              <a:rect l="l" t="t" r="r" b="b"/>
              <a:pathLst>
                <a:path w="21231" h="14606" extrusionOk="0">
                  <a:moveTo>
                    <a:pt x="21231" y="0"/>
                  </a:moveTo>
                  <a:lnTo>
                    <a:pt x="1" y="14528"/>
                  </a:lnTo>
                  <a:cubicBezTo>
                    <a:pt x="156" y="14606"/>
                    <a:pt x="233" y="14606"/>
                    <a:pt x="311" y="14606"/>
                  </a:cubicBezTo>
                  <a:lnTo>
                    <a:pt x="21231" y="310"/>
                  </a:lnTo>
                  <a:lnTo>
                    <a:pt x="212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34"/>
            <p:cNvSpPr/>
            <p:nvPr/>
          </p:nvSpPr>
          <p:spPr>
            <a:xfrm>
              <a:off x="3256225" y="712200"/>
              <a:ext cx="472200" cy="324975"/>
            </a:xfrm>
            <a:custGeom>
              <a:avLst/>
              <a:gdLst/>
              <a:ahLst/>
              <a:cxnLst/>
              <a:rect l="l" t="t" r="r" b="b"/>
              <a:pathLst>
                <a:path w="18888" h="12999" extrusionOk="0">
                  <a:moveTo>
                    <a:pt x="18887" y="1"/>
                  </a:moveTo>
                  <a:lnTo>
                    <a:pt x="1" y="12921"/>
                  </a:lnTo>
                  <a:cubicBezTo>
                    <a:pt x="156" y="12921"/>
                    <a:pt x="253" y="12998"/>
                    <a:pt x="408" y="12998"/>
                  </a:cubicBezTo>
                  <a:lnTo>
                    <a:pt x="18887" y="330"/>
                  </a:lnTo>
                  <a:lnTo>
                    <a:pt x="1888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34"/>
            <p:cNvSpPr/>
            <p:nvPr/>
          </p:nvSpPr>
          <p:spPr>
            <a:xfrm>
              <a:off x="3318700" y="772750"/>
              <a:ext cx="393725" cy="270725"/>
            </a:xfrm>
            <a:custGeom>
              <a:avLst/>
              <a:gdLst/>
              <a:ahLst/>
              <a:cxnLst/>
              <a:rect l="l" t="t" r="r" b="b"/>
              <a:pathLst>
                <a:path w="15749" h="10829" extrusionOk="0">
                  <a:moveTo>
                    <a:pt x="15749" y="0"/>
                  </a:moveTo>
                  <a:lnTo>
                    <a:pt x="1" y="10828"/>
                  </a:lnTo>
                  <a:lnTo>
                    <a:pt x="485" y="10828"/>
                  </a:lnTo>
                  <a:lnTo>
                    <a:pt x="15671" y="407"/>
                  </a:lnTo>
                  <a:cubicBezTo>
                    <a:pt x="15671" y="252"/>
                    <a:pt x="15749" y="174"/>
                    <a:pt x="157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34"/>
            <p:cNvSpPr/>
            <p:nvPr/>
          </p:nvSpPr>
          <p:spPr>
            <a:xfrm>
              <a:off x="3399575" y="845375"/>
              <a:ext cx="280425" cy="191800"/>
            </a:xfrm>
            <a:custGeom>
              <a:avLst/>
              <a:gdLst/>
              <a:ahLst/>
              <a:cxnLst/>
              <a:rect l="l" t="t" r="r" b="b"/>
              <a:pathLst>
                <a:path w="11217" h="7672" extrusionOk="0">
                  <a:moveTo>
                    <a:pt x="11216" y="1"/>
                  </a:moveTo>
                  <a:lnTo>
                    <a:pt x="1" y="7671"/>
                  </a:lnTo>
                  <a:cubicBezTo>
                    <a:pt x="233" y="7594"/>
                    <a:pt x="407" y="7594"/>
                    <a:pt x="562" y="7594"/>
                  </a:cubicBezTo>
                  <a:lnTo>
                    <a:pt x="10887" y="485"/>
                  </a:lnTo>
                  <a:cubicBezTo>
                    <a:pt x="10984" y="330"/>
                    <a:pt x="11061" y="175"/>
                    <a:pt x="11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1" name="Google Shape;2141;p34"/>
          <p:cNvGrpSpPr/>
          <p:nvPr/>
        </p:nvGrpSpPr>
        <p:grpSpPr>
          <a:xfrm>
            <a:off x="4302975" y="4715075"/>
            <a:ext cx="538025" cy="157800"/>
            <a:chOff x="2575325" y="1348650"/>
            <a:chExt cx="538025" cy="157800"/>
          </a:xfrm>
        </p:grpSpPr>
        <p:sp>
          <p:nvSpPr>
            <p:cNvPr id="2142" name="Google Shape;2142;p34"/>
            <p:cNvSpPr/>
            <p:nvPr/>
          </p:nvSpPr>
          <p:spPr>
            <a:xfrm>
              <a:off x="2575325"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34"/>
            <p:cNvSpPr/>
            <p:nvPr/>
          </p:nvSpPr>
          <p:spPr>
            <a:xfrm>
              <a:off x="2765438"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34"/>
            <p:cNvSpPr/>
            <p:nvPr/>
          </p:nvSpPr>
          <p:spPr>
            <a:xfrm>
              <a:off x="2955550"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5" name="Google Shape;2145;p34"/>
          <p:cNvGrpSpPr/>
          <p:nvPr/>
        </p:nvGrpSpPr>
        <p:grpSpPr>
          <a:xfrm>
            <a:off x="-289536" y="342037"/>
            <a:ext cx="925310" cy="943383"/>
            <a:chOff x="595389" y="1761100"/>
            <a:chExt cx="925310" cy="943383"/>
          </a:xfrm>
        </p:grpSpPr>
        <p:cxnSp>
          <p:nvCxnSpPr>
            <p:cNvPr id="2146" name="Google Shape;2146;p34"/>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2147" name="Google Shape;2147;p34"/>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2148" name="Google Shape;2148;p34"/>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grpSp>
        <p:nvGrpSpPr>
          <p:cNvPr id="2149" name="Google Shape;2149;p34"/>
          <p:cNvGrpSpPr/>
          <p:nvPr/>
        </p:nvGrpSpPr>
        <p:grpSpPr>
          <a:xfrm>
            <a:off x="8659439" y="4065800"/>
            <a:ext cx="925310" cy="943383"/>
            <a:chOff x="595389" y="1761100"/>
            <a:chExt cx="925310" cy="943383"/>
          </a:xfrm>
        </p:grpSpPr>
        <p:cxnSp>
          <p:nvCxnSpPr>
            <p:cNvPr id="2150" name="Google Shape;2150;p34"/>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2151" name="Google Shape;2151;p34"/>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2152" name="Google Shape;2152;p34"/>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grpSp>
        <p:nvGrpSpPr>
          <p:cNvPr id="2153" name="Google Shape;2153;p34"/>
          <p:cNvGrpSpPr/>
          <p:nvPr/>
        </p:nvGrpSpPr>
        <p:grpSpPr>
          <a:xfrm>
            <a:off x="3779697" y="213225"/>
            <a:ext cx="1584577" cy="196549"/>
            <a:chOff x="750197" y="155825"/>
            <a:chExt cx="1584577" cy="196549"/>
          </a:xfrm>
        </p:grpSpPr>
        <p:sp>
          <p:nvSpPr>
            <p:cNvPr id="2154" name="Google Shape;2154;p34"/>
            <p:cNvSpPr/>
            <p:nvPr/>
          </p:nvSpPr>
          <p:spPr>
            <a:xfrm rot="-5400000">
              <a:off x="20937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34"/>
            <p:cNvSpPr/>
            <p:nvPr/>
          </p:nvSpPr>
          <p:spPr>
            <a:xfrm rot="-5400000">
              <a:off x="1915294" y="299855"/>
              <a:ext cx="52930" cy="52107"/>
            </a:xfrm>
            <a:custGeom>
              <a:avLst/>
              <a:gdLst/>
              <a:ahLst/>
              <a:cxnLst/>
              <a:rect l="l" t="t" r="r" b="b"/>
              <a:pathLst>
                <a:path w="1221" h="1202" extrusionOk="0">
                  <a:moveTo>
                    <a:pt x="659" y="1"/>
                  </a:moveTo>
                  <a:cubicBezTo>
                    <a:pt x="252" y="1"/>
                    <a:pt x="0" y="233"/>
                    <a:pt x="0" y="563"/>
                  </a:cubicBezTo>
                  <a:cubicBezTo>
                    <a:pt x="0" y="969"/>
                    <a:pt x="252" y="1202"/>
                    <a:pt x="659" y="1202"/>
                  </a:cubicBezTo>
                  <a:cubicBezTo>
                    <a:pt x="969" y="1202"/>
                    <a:pt x="1221" y="969"/>
                    <a:pt x="1221" y="563"/>
                  </a:cubicBezTo>
                  <a:cubicBezTo>
                    <a:pt x="1221" y="233"/>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34"/>
            <p:cNvSpPr/>
            <p:nvPr/>
          </p:nvSpPr>
          <p:spPr>
            <a:xfrm rot="-5400000">
              <a:off x="1735196" y="297753"/>
              <a:ext cx="52930" cy="56312"/>
            </a:xfrm>
            <a:custGeom>
              <a:avLst/>
              <a:gdLst/>
              <a:ahLst/>
              <a:cxnLst/>
              <a:rect l="l" t="t" r="r" b="b"/>
              <a:pathLst>
                <a:path w="1221" h="1299" extrusionOk="0">
                  <a:moveTo>
                    <a:pt x="659" y="0"/>
                  </a:moveTo>
                  <a:cubicBezTo>
                    <a:pt x="252" y="0"/>
                    <a:pt x="0" y="330"/>
                    <a:pt x="0" y="640"/>
                  </a:cubicBezTo>
                  <a:cubicBezTo>
                    <a:pt x="0" y="969"/>
                    <a:pt x="252" y="1298"/>
                    <a:pt x="659" y="1298"/>
                  </a:cubicBezTo>
                  <a:cubicBezTo>
                    <a:pt x="969" y="1298"/>
                    <a:pt x="1221" y="969"/>
                    <a:pt x="1221" y="640"/>
                  </a:cubicBezTo>
                  <a:cubicBezTo>
                    <a:pt x="1221" y="330"/>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34"/>
            <p:cNvSpPr/>
            <p:nvPr/>
          </p:nvSpPr>
          <p:spPr>
            <a:xfrm rot="-5400000">
              <a:off x="1556334" y="297753"/>
              <a:ext cx="52930" cy="56312"/>
            </a:xfrm>
            <a:custGeom>
              <a:avLst/>
              <a:gdLst/>
              <a:ahLst/>
              <a:cxnLst/>
              <a:rect l="l" t="t" r="r" b="b"/>
              <a:pathLst>
                <a:path w="1221" h="1299" extrusionOk="0">
                  <a:moveTo>
                    <a:pt x="659" y="0"/>
                  </a:moveTo>
                  <a:cubicBezTo>
                    <a:pt x="252" y="0"/>
                    <a:pt x="0" y="330"/>
                    <a:pt x="0" y="659"/>
                  </a:cubicBezTo>
                  <a:cubicBezTo>
                    <a:pt x="0" y="969"/>
                    <a:pt x="252" y="1298"/>
                    <a:pt x="659" y="1298"/>
                  </a:cubicBezTo>
                  <a:cubicBezTo>
                    <a:pt x="969" y="1298"/>
                    <a:pt x="1221" y="969"/>
                    <a:pt x="1221" y="659"/>
                  </a:cubicBezTo>
                  <a:cubicBezTo>
                    <a:pt x="1221" y="330"/>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34"/>
            <p:cNvSpPr/>
            <p:nvPr/>
          </p:nvSpPr>
          <p:spPr>
            <a:xfrm rot="-5400000">
              <a:off x="1378296" y="297753"/>
              <a:ext cx="52930" cy="56312"/>
            </a:xfrm>
            <a:custGeom>
              <a:avLst/>
              <a:gdLst/>
              <a:ahLst/>
              <a:cxnLst/>
              <a:rect l="l" t="t" r="r" b="b"/>
              <a:pathLst>
                <a:path w="1221" h="1299" extrusionOk="0">
                  <a:moveTo>
                    <a:pt x="659" y="1"/>
                  </a:moveTo>
                  <a:cubicBezTo>
                    <a:pt x="252" y="1"/>
                    <a:pt x="0" y="330"/>
                    <a:pt x="0" y="640"/>
                  </a:cubicBezTo>
                  <a:cubicBezTo>
                    <a:pt x="0" y="969"/>
                    <a:pt x="252" y="1299"/>
                    <a:pt x="659" y="1299"/>
                  </a:cubicBezTo>
                  <a:cubicBezTo>
                    <a:pt x="969" y="1299"/>
                    <a:pt x="1221" y="969"/>
                    <a:pt x="1221" y="640"/>
                  </a:cubicBezTo>
                  <a:cubicBezTo>
                    <a:pt x="1221" y="330"/>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34"/>
            <p:cNvSpPr/>
            <p:nvPr/>
          </p:nvSpPr>
          <p:spPr>
            <a:xfrm rot="-5400000">
              <a:off x="1197765" y="299422"/>
              <a:ext cx="52930" cy="52974"/>
            </a:xfrm>
            <a:custGeom>
              <a:avLst/>
              <a:gdLst/>
              <a:ahLst/>
              <a:cxnLst/>
              <a:rect l="l" t="t" r="r" b="b"/>
              <a:pathLst>
                <a:path w="1221" h="1222" extrusionOk="0">
                  <a:moveTo>
                    <a:pt x="659" y="1"/>
                  </a:moveTo>
                  <a:cubicBezTo>
                    <a:pt x="252" y="1"/>
                    <a:pt x="0" y="253"/>
                    <a:pt x="0" y="660"/>
                  </a:cubicBezTo>
                  <a:cubicBezTo>
                    <a:pt x="0" y="970"/>
                    <a:pt x="252" y="1221"/>
                    <a:pt x="659" y="1221"/>
                  </a:cubicBezTo>
                  <a:cubicBezTo>
                    <a:pt x="969" y="1221"/>
                    <a:pt x="1221" y="970"/>
                    <a:pt x="1221" y="660"/>
                  </a:cubicBezTo>
                  <a:cubicBezTo>
                    <a:pt x="1221" y="253"/>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34"/>
            <p:cNvSpPr/>
            <p:nvPr/>
          </p:nvSpPr>
          <p:spPr>
            <a:xfrm rot="-5400000">
              <a:off x="1019336" y="299855"/>
              <a:ext cx="52930" cy="52107"/>
            </a:xfrm>
            <a:custGeom>
              <a:avLst/>
              <a:gdLst/>
              <a:ahLst/>
              <a:cxnLst/>
              <a:rect l="l" t="t" r="r" b="b"/>
              <a:pathLst>
                <a:path w="1221" h="1202" extrusionOk="0">
                  <a:moveTo>
                    <a:pt x="659" y="0"/>
                  </a:moveTo>
                  <a:cubicBezTo>
                    <a:pt x="252" y="0"/>
                    <a:pt x="0" y="233"/>
                    <a:pt x="0" y="640"/>
                  </a:cubicBezTo>
                  <a:cubicBezTo>
                    <a:pt x="0" y="969"/>
                    <a:pt x="252" y="1201"/>
                    <a:pt x="659" y="1201"/>
                  </a:cubicBezTo>
                  <a:cubicBezTo>
                    <a:pt x="969" y="1201"/>
                    <a:pt x="1221" y="969"/>
                    <a:pt x="1221" y="640"/>
                  </a:cubicBezTo>
                  <a:cubicBezTo>
                    <a:pt x="1221" y="233"/>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34"/>
            <p:cNvSpPr/>
            <p:nvPr/>
          </p:nvSpPr>
          <p:spPr>
            <a:xfrm rot="-5400000">
              <a:off x="840886" y="299443"/>
              <a:ext cx="52930" cy="52930"/>
            </a:xfrm>
            <a:custGeom>
              <a:avLst/>
              <a:gdLst/>
              <a:ahLst/>
              <a:cxnLst/>
              <a:rect l="l" t="t" r="r" b="b"/>
              <a:pathLst>
                <a:path w="1221" h="1221" extrusionOk="0">
                  <a:moveTo>
                    <a:pt x="659" y="1"/>
                  </a:moveTo>
                  <a:cubicBezTo>
                    <a:pt x="252" y="1"/>
                    <a:pt x="0" y="252"/>
                    <a:pt x="0" y="582"/>
                  </a:cubicBezTo>
                  <a:cubicBezTo>
                    <a:pt x="0" y="969"/>
                    <a:pt x="252" y="1221"/>
                    <a:pt x="659" y="1221"/>
                  </a:cubicBezTo>
                  <a:cubicBezTo>
                    <a:pt x="969" y="1221"/>
                    <a:pt x="1221" y="969"/>
                    <a:pt x="1221" y="582"/>
                  </a:cubicBezTo>
                  <a:cubicBezTo>
                    <a:pt x="1221" y="252"/>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34"/>
            <p:cNvSpPr/>
            <p:nvPr/>
          </p:nvSpPr>
          <p:spPr>
            <a:xfrm rot="-5400000">
              <a:off x="2181051" y="155825"/>
              <a:ext cx="56312" cy="56312"/>
            </a:xfrm>
            <a:custGeom>
              <a:avLst/>
              <a:gdLst/>
              <a:ahLst/>
              <a:cxnLst/>
              <a:rect l="l" t="t" r="r" b="b"/>
              <a:pathLst>
                <a:path w="1299" h="1299" extrusionOk="0">
                  <a:moveTo>
                    <a:pt x="640" y="1"/>
                  </a:moveTo>
                  <a:cubicBezTo>
                    <a:pt x="330" y="1"/>
                    <a:pt x="0" y="330"/>
                    <a:pt x="0" y="659"/>
                  </a:cubicBezTo>
                  <a:cubicBezTo>
                    <a:pt x="0" y="969"/>
                    <a:pt x="330" y="1299"/>
                    <a:pt x="640" y="1299"/>
                  </a:cubicBezTo>
                  <a:cubicBezTo>
                    <a:pt x="969" y="1299"/>
                    <a:pt x="1298" y="969"/>
                    <a:pt x="1298" y="659"/>
                  </a:cubicBezTo>
                  <a:cubicBezTo>
                    <a:pt x="1298" y="330"/>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34"/>
            <p:cNvSpPr/>
            <p:nvPr/>
          </p:nvSpPr>
          <p:spPr>
            <a:xfrm rot="-5400000">
              <a:off x="2000953"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34"/>
            <p:cNvSpPr/>
            <p:nvPr/>
          </p:nvSpPr>
          <p:spPr>
            <a:xfrm rot="-5400000">
              <a:off x="1822503" y="157515"/>
              <a:ext cx="56312" cy="52930"/>
            </a:xfrm>
            <a:custGeom>
              <a:avLst/>
              <a:gdLst/>
              <a:ahLst/>
              <a:cxnLst/>
              <a:rect l="l" t="t" r="r" b="b"/>
              <a:pathLst>
                <a:path w="1299" h="1221" extrusionOk="0">
                  <a:moveTo>
                    <a:pt x="640" y="0"/>
                  </a:moveTo>
                  <a:cubicBezTo>
                    <a:pt x="330" y="0"/>
                    <a:pt x="0" y="252"/>
                    <a:pt x="0" y="562"/>
                  </a:cubicBezTo>
                  <a:cubicBezTo>
                    <a:pt x="0" y="969"/>
                    <a:pt x="330" y="1221"/>
                    <a:pt x="640" y="1221"/>
                  </a:cubicBezTo>
                  <a:cubicBezTo>
                    <a:pt x="969" y="1221"/>
                    <a:pt x="1298" y="969"/>
                    <a:pt x="1298" y="562"/>
                  </a:cubicBezTo>
                  <a:cubicBezTo>
                    <a:pt x="1298" y="252"/>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34"/>
            <p:cNvSpPr/>
            <p:nvPr/>
          </p:nvSpPr>
          <p:spPr>
            <a:xfrm rot="-5400000">
              <a:off x="1644053" y="157927"/>
              <a:ext cx="56312" cy="52107"/>
            </a:xfrm>
            <a:custGeom>
              <a:avLst/>
              <a:gdLst/>
              <a:ahLst/>
              <a:cxnLst/>
              <a:rect l="l" t="t" r="r" b="b"/>
              <a:pathLst>
                <a:path w="1299" h="1202" extrusionOk="0">
                  <a:moveTo>
                    <a:pt x="640" y="1"/>
                  </a:moveTo>
                  <a:cubicBezTo>
                    <a:pt x="330" y="1"/>
                    <a:pt x="0" y="233"/>
                    <a:pt x="0" y="563"/>
                  </a:cubicBezTo>
                  <a:cubicBezTo>
                    <a:pt x="0" y="969"/>
                    <a:pt x="330" y="1202"/>
                    <a:pt x="640" y="1202"/>
                  </a:cubicBezTo>
                  <a:cubicBezTo>
                    <a:pt x="969" y="1202"/>
                    <a:pt x="1298" y="969"/>
                    <a:pt x="1298" y="563"/>
                  </a:cubicBezTo>
                  <a:cubicBezTo>
                    <a:pt x="1298" y="233"/>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34"/>
            <p:cNvSpPr/>
            <p:nvPr/>
          </p:nvSpPr>
          <p:spPr>
            <a:xfrm rot="-5400000">
              <a:off x="1463955" y="155825"/>
              <a:ext cx="56312" cy="56312"/>
            </a:xfrm>
            <a:custGeom>
              <a:avLst/>
              <a:gdLst/>
              <a:ahLst/>
              <a:cxnLst/>
              <a:rect l="l" t="t" r="r" b="b"/>
              <a:pathLst>
                <a:path w="1299" h="1299" extrusionOk="0">
                  <a:moveTo>
                    <a:pt x="640" y="0"/>
                  </a:moveTo>
                  <a:cubicBezTo>
                    <a:pt x="330" y="0"/>
                    <a:pt x="0" y="330"/>
                    <a:pt x="0" y="640"/>
                  </a:cubicBezTo>
                  <a:cubicBezTo>
                    <a:pt x="0" y="969"/>
                    <a:pt x="330" y="1298"/>
                    <a:pt x="640" y="1298"/>
                  </a:cubicBezTo>
                  <a:cubicBezTo>
                    <a:pt x="969" y="1298"/>
                    <a:pt x="1298" y="969"/>
                    <a:pt x="1298" y="640"/>
                  </a:cubicBezTo>
                  <a:cubicBezTo>
                    <a:pt x="1298" y="330"/>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34"/>
            <p:cNvSpPr/>
            <p:nvPr/>
          </p:nvSpPr>
          <p:spPr>
            <a:xfrm rot="-5400000">
              <a:off x="1285505" y="156237"/>
              <a:ext cx="56312" cy="55488"/>
            </a:xfrm>
            <a:custGeom>
              <a:avLst/>
              <a:gdLst/>
              <a:ahLst/>
              <a:cxnLst/>
              <a:rect l="l" t="t" r="r" b="b"/>
              <a:pathLst>
                <a:path w="1299" h="1280" extrusionOk="0">
                  <a:moveTo>
                    <a:pt x="640" y="1"/>
                  </a:moveTo>
                  <a:cubicBezTo>
                    <a:pt x="330" y="1"/>
                    <a:pt x="0" y="311"/>
                    <a:pt x="0" y="640"/>
                  </a:cubicBezTo>
                  <a:cubicBezTo>
                    <a:pt x="0" y="969"/>
                    <a:pt x="330" y="1279"/>
                    <a:pt x="640" y="1279"/>
                  </a:cubicBezTo>
                  <a:cubicBezTo>
                    <a:pt x="969" y="1279"/>
                    <a:pt x="1298" y="969"/>
                    <a:pt x="1298" y="640"/>
                  </a:cubicBezTo>
                  <a:cubicBezTo>
                    <a:pt x="1298" y="311"/>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34"/>
            <p:cNvSpPr/>
            <p:nvPr/>
          </p:nvSpPr>
          <p:spPr>
            <a:xfrm rot="-5400000">
              <a:off x="1107055" y="155825"/>
              <a:ext cx="56312" cy="56312"/>
            </a:xfrm>
            <a:custGeom>
              <a:avLst/>
              <a:gdLst/>
              <a:ahLst/>
              <a:cxnLst/>
              <a:rect l="l" t="t" r="r" b="b"/>
              <a:pathLst>
                <a:path w="1299" h="1299" extrusionOk="0">
                  <a:moveTo>
                    <a:pt x="640" y="1"/>
                  </a:moveTo>
                  <a:cubicBezTo>
                    <a:pt x="330" y="1"/>
                    <a:pt x="0" y="330"/>
                    <a:pt x="0" y="640"/>
                  </a:cubicBezTo>
                  <a:cubicBezTo>
                    <a:pt x="0" y="970"/>
                    <a:pt x="330" y="1299"/>
                    <a:pt x="640" y="1299"/>
                  </a:cubicBezTo>
                  <a:cubicBezTo>
                    <a:pt x="969" y="1299"/>
                    <a:pt x="1298" y="970"/>
                    <a:pt x="1298" y="640"/>
                  </a:cubicBezTo>
                  <a:cubicBezTo>
                    <a:pt x="1298" y="330"/>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34"/>
            <p:cNvSpPr/>
            <p:nvPr/>
          </p:nvSpPr>
          <p:spPr>
            <a:xfrm rot="-5400000">
              <a:off x="926957"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34"/>
            <p:cNvSpPr/>
            <p:nvPr/>
          </p:nvSpPr>
          <p:spPr>
            <a:xfrm rot="-5400000">
              <a:off x="748507" y="157515"/>
              <a:ext cx="56312" cy="52930"/>
            </a:xfrm>
            <a:custGeom>
              <a:avLst/>
              <a:gdLst/>
              <a:ahLst/>
              <a:cxnLst/>
              <a:rect l="l" t="t" r="r" b="b"/>
              <a:pathLst>
                <a:path w="1299" h="1221" extrusionOk="0">
                  <a:moveTo>
                    <a:pt x="640" y="1"/>
                  </a:moveTo>
                  <a:cubicBezTo>
                    <a:pt x="330" y="1"/>
                    <a:pt x="0" y="252"/>
                    <a:pt x="0" y="562"/>
                  </a:cubicBezTo>
                  <a:cubicBezTo>
                    <a:pt x="0" y="969"/>
                    <a:pt x="330" y="1221"/>
                    <a:pt x="640" y="1221"/>
                  </a:cubicBezTo>
                  <a:cubicBezTo>
                    <a:pt x="969" y="1221"/>
                    <a:pt x="1298" y="969"/>
                    <a:pt x="1298" y="562"/>
                  </a:cubicBezTo>
                  <a:cubicBezTo>
                    <a:pt x="1298" y="252"/>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34"/>
            <p:cNvSpPr/>
            <p:nvPr/>
          </p:nvSpPr>
          <p:spPr>
            <a:xfrm rot="-5400000">
              <a:off x="22818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2" name="Google Shape;2172;p34"/>
          <p:cNvGrpSpPr/>
          <p:nvPr/>
        </p:nvGrpSpPr>
        <p:grpSpPr>
          <a:xfrm>
            <a:off x="8293945" y="-374937"/>
            <a:ext cx="1656312" cy="1660374"/>
            <a:chOff x="2929375" y="236175"/>
            <a:chExt cx="805325" cy="807300"/>
          </a:xfrm>
        </p:grpSpPr>
        <p:sp>
          <p:nvSpPr>
            <p:cNvPr id="2173" name="Google Shape;2173;p34"/>
            <p:cNvSpPr/>
            <p:nvPr/>
          </p:nvSpPr>
          <p:spPr>
            <a:xfrm>
              <a:off x="2986025" y="241975"/>
              <a:ext cx="280400" cy="191800"/>
            </a:xfrm>
            <a:custGeom>
              <a:avLst/>
              <a:gdLst/>
              <a:ahLst/>
              <a:cxnLst/>
              <a:rect l="l" t="t" r="r" b="b"/>
              <a:pathLst>
                <a:path w="11216" h="7672" extrusionOk="0">
                  <a:moveTo>
                    <a:pt x="11216" y="1"/>
                  </a:moveTo>
                  <a:cubicBezTo>
                    <a:pt x="10964" y="1"/>
                    <a:pt x="10809" y="98"/>
                    <a:pt x="10577" y="98"/>
                  </a:cubicBezTo>
                  <a:lnTo>
                    <a:pt x="310" y="7110"/>
                  </a:lnTo>
                  <a:cubicBezTo>
                    <a:pt x="233" y="7265"/>
                    <a:pt x="155" y="7439"/>
                    <a:pt x="0" y="7672"/>
                  </a:cubicBezTo>
                  <a:lnTo>
                    <a:pt x="112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34"/>
            <p:cNvSpPr/>
            <p:nvPr/>
          </p:nvSpPr>
          <p:spPr>
            <a:xfrm>
              <a:off x="2951650" y="236175"/>
              <a:ext cx="395650" cy="270250"/>
            </a:xfrm>
            <a:custGeom>
              <a:avLst/>
              <a:gdLst/>
              <a:ahLst/>
              <a:cxnLst/>
              <a:rect l="l" t="t" r="r" b="b"/>
              <a:pathLst>
                <a:path w="15826" h="10810" extrusionOk="0">
                  <a:moveTo>
                    <a:pt x="15341" y="1"/>
                  </a:moveTo>
                  <a:lnTo>
                    <a:pt x="155" y="10402"/>
                  </a:lnTo>
                  <a:cubicBezTo>
                    <a:pt x="155" y="10499"/>
                    <a:pt x="78" y="10654"/>
                    <a:pt x="0" y="10809"/>
                  </a:cubicBezTo>
                  <a:lnTo>
                    <a:pt x="158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34"/>
            <p:cNvSpPr/>
            <p:nvPr/>
          </p:nvSpPr>
          <p:spPr>
            <a:xfrm>
              <a:off x="2935650" y="241975"/>
              <a:ext cx="472175" cy="324975"/>
            </a:xfrm>
            <a:custGeom>
              <a:avLst/>
              <a:gdLst/>
              <a:ahLst/>
              <a:cxnLst/>
              <a:rect l="l" t="t" r="r" b="b"/>
              <a:pathLst>
                <a:path w="18887" h="12999" extrusionOk="0">
                  <a:moveTo>
                    <a:pt x="18558" y="1"/>
                  </a:moveTo>
                  <a:lnTo>
                    <a:pt x="78" y="12689"/>
                  </a:lnTo>
                  <a:cubicBezTo>
                    <a:pt x="78" y="12766"/>
                    <a:pt x="78" y="12844"/>
                    <a:pt x="1" y="12999"/>
                  </a:cubicBezTo>
                  <a:lnTo>
                    <a:pt x="18887" y="98"/>
                  </a:lnTo>
                  <a:cubicBezTo>
                    <a:pt x="18790" y="1"/>
                    <a:pt x="18713" y="1"/>
                    <a:pt x="185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34"/>
            <p:cNvSpPr/>
            <p:nvPr/>
          </p:nvSpPr>
          <p:spPr>
            <a:xfrm>
              <a:off x="2929375" y="254100"/>
              <a:ext cx="530750" cy="367575"/>
            </a:xfrm>
            <a:custGeom>
              <a:avLst/>
              <a:gdLst/>
              <a:ahLst/>
              <a:cxnLst/>
              <a:rect l="l" t="t" r="r" b="b"/>
              <a:pathLst>
                <a:path w="21230" h="14703" extrusionOk="0">
                  <a:moveTo>
                    <a:pt x="20978" y="0"/>
                  </a:moveTo>
                  <a:lnTo>
                    <a:pt x="77" y="14373"/>
                  </a:lnTo>
                  <a:cubicBezTo>
                    <a:pt x="77" y="14451"/>
                    <a:pt x="0" y="14528"/>
                    <a:pt x="0" y="14702"/>
                  </a:cubicBezTo>
                  <a:lnTo>
                    <a:pt x="21230" y="97"/>
                  </a:lnTo>
                  <a:cubicBezTo>
                    <a:pt x="21152" y="97"/>
                    <a:pt x="21075" y="97"/>
                    <a:pt x="209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34"/>
            <p:cNvSpPr/>
            <p:nvPr/>
          </p:nvSpPr>
          <p:spPr>
            <a:xfrm>
              <a:off x="2929375" y="272500"/>
              <a:ext cx="577250" cy="397600"/>
            </a:xfrm>
            <a:custGeom>
              <a:avLst/>
              <a:gdLst/>
              <a:ahLst/>
              <a:cxnLst/>
              <a:rect l="l" t="t" r="r" b="b"/>
              <a:pathLst>
                <a:path w="23090" h="15904" extrusionOk="0">
                  <a:moveTo>
                    <a:pt x="22838" y="0"/>
                  </a:moveTo>
                  <a:lnTo>
                    <a:pt x="0" y="15574"/>
                  </a:lnTo>
                  <a:cubicBezTo>
                    <a:pt x="77" y="15729"/>
                    <a:pt x="77" y="15826"/>
                    <a:pt x="77" y="15903"/>
                  </a:cubicBezTo>
                  <a:lnTo>
                    <a:pt x="23089" y="155"/>
                  </a:lnTo>
                  <a:cubicBezTo>
                    <a:pt x="23012" y="78"/>
                    <a:pt x="22915" y="78"/>
                    <a:pt x="228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34"/>
            <p:cNvSpPr/>
            <p:nvPr/>
          </p:nvSpPr>
          <p:spPr>
            <a:xfrm>
              <a:off x="2935650" y="294775"/>
              <a:ext cx="611175" cy="421825"/>
            </a:xfrm>
            <a:custGeom>
              <a:avLst/>
              <a:gdLst/>
              <a:ahLst/>
              <a:cxnLst/>
              <a:rect l="l" t="t" r="r" b="b"/>
              <a:pathLst>
                <a:path w="24447" h="16873" extrusionOk="0">
                  <a:moveTo>
                    <a:pt x="24214" y="0"/>
                  </a:moveTo>
                  <a:lnTo>
                    <a:pt x="1" y="16543"/>
                  </a:lnTo>
                  <a:cubicBezTo>
                    <a:pt x="1" y="16620"/>
                    <a:pt x="1" y="16698"/>
                    <a:pt x="78" y="16872"/>
                  </a:cubicBezTo>
                  <a:lnTo>
                    <a:pt x="24446" y="155"/>
                  </a:lnTo>
                  <a:cubicBezTo>
                    <a:pt x="24369" y="78"/>
                    <a:pt x="24291" y="0"/>
                    <a:pt x="242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34"/>
            <p:cNvSpPr/>
            <p:nvPr/>
          </p:nvSpPr>
          <p:spPr>
            <a:xfrm>
              <a:off x="2945350" y="318975"/>
              <a:ext cx="637775" cy="439750"/>
            </a:xfrm>
            <a:custGeom>
              <a:avLst/>
              <a:gdLst/>
              <a:ahLst/>
              <a:cxnLst/>
              <a:rect l="l" t="t" r="r" b="b"/>
              <a:pathLst>
                <a:path w="25511" h="17590" extrusionOk="0">
                  <a:moveTo>
                    <a:pt x="25279" y="1"/>
                  </a:moveTo>
                  <a:lnTo>
                    <a:pt x="0" y="17357"/>
                  </a:lnTo>
                  <a:cubicBezTo>
                    <a:pt x="0" y="17434"/>
                    <a:pt x="97" y="17512"/>
                    <a:pt x="97" y="17589"/>
                  </a:cubicBezTo>
                  <a:lnTo>
                    <a:pt x="25511" y="156"/>
                  </a:lnTo>
                  <a:cubicBezTo>
                    <a:pt x="25434" y="78"/>
                    <a:pt x="25356" y="78"/>
                    <a:pt x="252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34"/>
            <p:cNvSpPr/>
            <p:nvPr/>
          </p:nvSpPr>
          <p:spPr>
            <a:xfrm>
              <a:off x="2959875" y="347075"/>
              <a:ext cx="655700" cy="449900"/>
            </a:xfrm>
            <a:custGeom>
              <a:avLst/>
              <a:gdLst/>
              <a:ahLst/>
              <a:cxnLst/>
              <a:rect l="l" t="t" r="r" b="b"/>
              <a:pathLst>
                <a:path w="26228" h="17996" extrusionOk="0">
                  <a:moveTo>
                    <a:pt x="25976" y="0"/>
                  </a:moveTo>
                  <a:lnTo>
                    <a:pt x="0" y="17763"/>
                  </a:lnTo>
                  <a:cubicBezTo>
                    <a:pt x="0" y="17841"/>
                    <a:pt x="78" y="17918"/>
                    <a:pt x="78" y="17996"/>
                  </a:cubicBezTo>
                  <a:lnTo>
                    <a:pt x="26228" y="155"/>
                  </a:lnTo>
                  <a:cubicBezTo>
                    <a:pt x="26150" y="78"/>
                    <a:pt x="26053" y="0"/>
                    <a:pt x="259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34"/>
            <p:cNvSpPr/>
            <p:nvPr/>
          </p:nvSpPr>
          <p:spPr>
            <a:xfrm>
              <a:off x="2977800" y="377575"/>
              <a:ext cx="663925" cy="457650"/>
            </a:xfrm>
            <a:custGeom>
              <a:avLst/>
              <a:gdLst/>
              <a:ahLst/>
              <a:cxnLst/>
              <a:rect l="l" t="t" r="r" b="b"/>
              <a:pathLst>
                <a:path w="26557" h="18306" extrusionOk="0">
                  <a:moveTo>
                    <a:pt x="26402" y="1"/>
                  </a:moveTo>
                  <a:lnTo>
                    <a:pt x="0" y="18073"/>
                  </a:lnTo>
                  <a:cubicBezTo>
                    <a:pt x="0" y="18151"/>
                    <a:pt x="78" y="18228"/>
                    <a:pt x="78" y="18306"/>
                  </a:cubicBezTo>
                  <a:lnTo>
                    <a:pt x="26557" y="156"/>
                  </a:lnTo>
                  <a:cubicBezTo>
                    <a:pt x="26557" y="78"/>
                    <a:pt x="26479" y="1"/>
                    <a:pt x="264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34"/>
            <p:cNvSpPr/>
            <p:nvPr/>
          </p:nvSpPr>
          <p:spPr>
            <a:xfrm>
              <a:off x="2998125" y="409550"/>
              <a:ext cx="669750" cy="460075"/>
            </a:xfrm>
            <a:custGeom>
              <a:avLst/>
              <a:gdLst/>
              <a:ahLst/>
              <a:cxnLst/>
              <a:rect l="l" t="t" r="r" b="b"/>
              <a:pathLst>
                <a:path w="26790" h="18403" extrusionOk="0">
                  <a:moveTo>
                    <a:pt x="26635" y="0"/>
                  </a:moveTo>
                  <a:lnTo>
                    <a:pt x="1" y="18170"/>
                  </a:lnTo>
                  <a:cubicBezTo>
                    <a:pt x="78" y="18247"/>
                    <a:pt x="78" y="18247"/>
                    <a:pt x="78" y="18325"/>
                  </a:cubicBezTo>
                  <a:lnTo>
                    <a:pt x="156" y="18402"/>
                  </a:lnTo>
                  <a:lnTo>
                    <a:pt x="26790" y="174"/>
                  </a:lnTo>
                  <a:cubicBezTo>
                    <a:pt x="26712" y="174"/>
                    <a:pt x="26712" y="78"/>
                    <a:pt x="26712" y="78"/>
                  </a:cubicBezTo>
                  <a:lnTo>
                    <a:pt x="2663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34"/>
            <p:cNvSpPr/>
            <p:nvPr/>
          </p:nvSpPr>
          <p:spPr>
            <a:xfrm>
              <a:off x="3022350" y="443925"/>
              <a:ext cx="665875" cy="458125"/>
            </a:xfrm>
            <a:custGeom>
              <a:avLst/>
              <a:gdLst/>
              <a:ahLst/>
              <a:cxnLst/>
              <a:rect l="l" t="t" r="r" b="b"/>
              <a:pathLst>
                <a:path w="26635" h="18325" extrusionOk="0">
                  <a:moveTo>
                    <a:pt x="26557" y="0"/>
                  </a:moveTo>
                  <a:lnTo>
                    <a:pt x="0" y="18170"/>
                  </a:lnTo>
                  <a:cubicBezTo>
                    <a:pt x="78" y="18247"/>
                    <a:pt x="155" y="18247"/>
                    <a:pt x="155" y="18325"/>
                  </a:cubicBezTo>
                  <a:lnTo>
                    <a:pt x="26634" y="252"/>
                  </a:lnTo>
                  <a:cubicBezTo>
                    <a:pt x="26634" y="155"/>
                    <a:pt x="26557" y="78"/>
                    <a:pt x="265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34"/>
            <p:cNvSpPr/>
            <p:nvPr/>
          </p:nvSpPr>
          <p:spPr>
            <a:xfrm>
              <a:off x="3050425" y="480250"/>
              <a:ext cx="655725" cy="451825"/>
            </a:xfrm>
            <a:custGeom>
              <a:avLst/>
              <a:gdLst/>
              <a:ahLst/>
              <a:cxnLst/>
              <a:rect l="l" t="t" r="r" b="b"/>
              <a:pathLst>
                <a:path w="26229" h="18073" extrusionOk="0">
                  <a:moveTo>
                    <a:pt x="26151" y="0"/>
                  </a:moveTo>
                  <a:lnTo>
                    <a:pt x="1" y="17918"/>
                  </a:lnTo>
                  <a:cubicBezTo>
                    <a:pt x="78" y="17995"/>
                    <a:pt x="156" y="17995"/>
                    <a:pt x="252" y="18073"/>
                  </a:cubicBezTo>
                  <a:lnTo>
                    <a:pt x="26228" y="252"/>
                  </a:lnTo>
                  <a:cubicBezTo>
                    <a:pt x="26228" y="155"/>
                    <a:pt x="26151" y="78"/>
                    <a:pt x="261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34"/>
            <p:cNvSpPr/>
            <p:nvPr/>
          </p:nvSpPr>
          <p:spPr>
            <a:xfrm>
              <a:off x="3082875" y="520425"/>
              <a:ext cx="637300" cy="440225"/>
            </a:xfrm>
            <a:custGeom>
              <a:avLst/>
              <a:gdLst/>
              <a:ahLst/>
              <a:cxnLst/>
              <a:rect l="l" t="t" r="r" b="b"/>
              <a:pathLst>
                <a:path w="25492" h="17609" extrusionOk="0">
                  <a:moveTo>
                    <a:pt x="25414" y="1"/>
                  </a:moveTo>
                  <a:lnTo>
                    <a:pt x="0" y="17434"/>
                  </a:lnTo>
                  <a:cubicBezTo>
                    <a:pt x="78" y="17434"/>
                    <a:pt x="155" y="17531"/>
                    <a:pt x="233" y="17609"/>
                  </a:cubicBezTo>
                  <a:lnTo>
                    <a:pt x="25492" y="253"/>
                  </a:lnTo>
                  <a:cubicBezTo>
                    <a:pt x="25492" y="175"/>
                    <a:pt x="25414" y="98"/>
                    <a:pt x="254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34"/>
            <p:cNvSpPr/>
            <p:nvPr/>
          </p:nvSpPr>
          <p:spPr>
            <a:xfrm>
              <a:off x="3119200" y="563050"/>
              <a:ext cx="611150" cy="421825"/>
            </a:xfrm>
            <a:custGeom>
              <a:avLst/>
              <a:gdLst/>
              <a:ahLst/>
              <a:cxnLst/>
              <a:rect l="l" t="t" r="r" b="b"/>
              <a:pathLst>
                <a:path w="24446" h="16873" extrusionOk="0">
                  <a:moveTo>
                    <a:pt x="24368" y="1"/>
                  </a:moveTo>
                  <a:lnTo>
                    <a:pt x="0" y="16698"/>
                  </a:lnTo>
                  <a:cubicBezTo>
                    <a:pt x="78" y="16795"/>
                    <a:pt x="155" y="16795"/>
                    <a:pt x="233" y="16872"/>
                  </a:cubicBezTo>
                  <a:lnTo>
                    <a:pt x="24446" y="233"/>
                  </a:lnTo>
                  <a:cubicBezTo>
                    <a:pt x="24446" y="156"/>
                    <a:pt x="24368" y="78"/>
                    <a:pt x="243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34"/>
            <p:cNvSpPr/>
            <p:nvPr/>
          </p:nvSpPr>
          <p:spPr>
            <a:xfrm>
              <a:off x="3159375" y="609550"/>
              <a:ext cx="575325" cy="397600"/>
            </a:xfrm>
            <a:custGeom>
              <a:avLst/>
              <a:gdLst/>
              <a:ahLst/>
              <a:cxnLst/>
              <a:rect l="l" t="t" r="r" b="b"/>
              <a:pathLst>
                <a:path w="23013" h="15904" extrusionOk="0">
                  <a:moveTo>
                    <a:pt x="23013" y="0"/>
                  </a:moveTo>
                  <a:lnTo>
                    <a:pt x="1" y="15729"/>
                  </a:lnTo>
                  <a:cubicBezTo>
                    <a:pt x="78" y="15806"/>
                    <a:pt x="156" y="15806"/>
                    <a:pt x="253" y="15903"/>
                  </a:cubicBezTo>
                  <a:lnTo>
                    <a:pt x="23013" y="233"/>
                  </a:lnTo>
                  <a:lnTo>
                    <a:pt x="230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34"/>
            <p:cNvSpPr/>
            <p:nvPr/>
          </p:nvSpPr>
          <p:spPr>
            <a:xfrm>
              <a:off x="3203925" y="657975"/>
              <a:ext cx="530775" cy="365150"/>
            </a:xfrm>
            <a:custGeom>
              <a:avLst/>
              <a:gdLst/>
              <a:ahLst/>
              <a:cxnLst/>
              <a:rect l="l" t="t" r="r" b="b"/>
              <a:pathLst>
                <a:path w="21231" h="14606" extrusionOk="0">
                  <a:moveTo>
                    <a:pt x="21231" y="0"/>
                  </a:moveTo>
                  <a:lnTo>
                    <a:pt x="1" y="14528"/>
                  </a:lnTo>
                  <a:cubicBezTo>
                    <a:pt x="156" y="14606"/>
                    <a:pt x="233" y="14606"/>
                    <a:pt x="311" y="14606"/>
                  </a:cubicBezTo>
                  <a:lnTo>
                    <a:pt x="21231" y="310"/>
                  </a:lnTo>
                  <a:lnTo>
                    <a:pt x="212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34"/>
            <p:cNvSpPr/>
            <p:nvPr/>
          </p:nvSpPr>
          <p:spPr>
            <a:xfrm>
              <a:off x="3256225" y="712200"/>
              <a:ext cx="472200" cy="324975"/>
            </a:xfrm>
            <a:custGeom>
              <a:avLst/>
              <a:gdLst/>
              <a:ahLst/>
              <a:cxnLst/>
              <a:rect l="l" t="t" r="r" b="b"/>
              <a:pathLst>
                <a:path w="18888" h="12999" extrusionOk="0">
                  <a:moveTo>
                    <a:pt x="18887" y="1"/>
                  </a:moveTo>
                  <a:lnTo>
                    <a:pt x="1" y="12921"/>
                  </a:lnTo>
                  <a:cubicBezTo>
                    <a:pt x="156" y="12921"/>
                    <a:pt x="253" y="12998"/>
                    <a:pt x="408" y="12998"/>
                  </a:cubicBezTo>
                  <a:lnTo>
                    <a:pt x="18887" y="330"/>
                  </a:lnTo>
                  <a:lnTo>
                    <a:pt x="1888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34"/>
            <p:cNvSpPr/>
            <p:nvPr/>
          </p:nvSpPr>
          <p:spPr>
            <a:xfrm>
              <a:off x="3318700" y="772750"/>
              <a:ext cx="393725" cy="270725"/>
            </a:xfrm>
            <a:custGeom>
              <a:avLst/>
              <a:gdLst/>
              <a:ahLst/>
              <a:cxnLst/>
              <a:rect l="l" t="t" r="r" b="b"/>
              <a:pathLst>
                <a:path w="15749" h="10829" extrusionOk="0">
                  <a:moveTo>
                    <a:pt x="15749" y="0"/>
                  </a:moveTo>
                  <a:lnTo>
                    <a:pt x="1" y="10828"/>
                  </a:lnTo>
                  <a:lnTo>
                    <a:pt x="485" y="10828"/>
                  </a:lnTo>
                  <a:lnTo>
                    <a:pt x="15671" y="407"/>
                  </a:lnTo>
                  <a:cubicBezTo>
                    <a:pt x="15671" y="252"/>
                    <a:pt x="15749" y="174"/>
                    <a:pt x="157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34"/>
            <p:cNvSpPr/>
            <p:nvPr/>
          </p:nvSpPr>
          <p:spPr>
            <a:xfrm>
              <a:off x="3399575" y="845375"/>
              <a:ext cx="280425" cy="191800"/>
            </a:xfrm>
            <a:custGeom>
              <a:avLst/>
              <a:gdLst/>
              <a:ahLst/>
              <a:cxnLst/>
              <a:rect l="l" t="t" r="r" b="b"/>
              <a:pathLst>
                <a:path w="11217" h="7672" extrusionOk="0">
                  <a:moveTo>
                    <a:pt x="11216" y="1"/>
                  </a:moveTo>
                  <a:lnTo>
                    <a:pt x="1" y="7671"/>
                  </a:lnTo>
                  <a:cubicBezTo>
                    <a:pt x="233" y="7594"/>
                    <a:pt x="407" y="7594"/>
                    <a:pt x="562" y="7594"/>
                  </a:cubicBezTo>
                  <a:lnTo>
                    <a:pt x="10887" y="485"/>
                  </a:lnTo>
                  <a:cubicBezTo>
                    <a:pt x="10984" y="330"/>
                    <a:pt x="11061" y="175"/>
                    <a:pt x="11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192" name="Google Shape;2192;p34"/>
          <p:cNvPicPr preferRelativeResize="0"/>
          <p:nvPr/>
        </p:nvPicPr>
        <p:blipFill>
          <a:blip r:embed="rId3">
            <a:alphaModFix/>
          </a:blip>
          <a:stretch>
            <a:fillRect/>
          </a:stretch>
        </p:blipFill>
        <p:spPr>
          <a:xfrm>
            <a:off x="940350" y="766000"/>
            <a:ext cx="2413750" cy="3620626"/>
          </a:xfrm>
          <a:prstGeom prst="rect">
            <a:avLst/>
          </a:prstGeom>
          <a:noFill/>
          <a:ln w="19050" cap="flat" cmpd="sng">
            <a:solidFill>
              <a:schemeClr val="accent5"/>
            </a:solidFill>
            <a:prstDash val="solid"/>
            <a:round/>
            <a:headEnd type="none" w="sm" len="sm"/>
            <a:tailEnd type="none" w="sm" len="sm"/>
          </a:ln>
          <a:effectLst>
            <a:outerShdw blurRad="57150" dist="19050" dir="5400000" algn="bl" rotWithShape="0">
              <a:srgbClr val="000000">
                <a:alpha val="50000"/>
              </a:srgbClr>
            </a:outerShdw>
          </a:effectLst>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Background 1">
  <p:cSld name="CUSTOM_2_1">
    <p:bg>
      <p:bgPr>
        <a:gradFill>
          <a:gsLst>
            <a:gs pos="0">
              <a:schemeClr val="lt2"/>
            </a:gs>
            <a:gs pos="11000">
              <a:schemeClr val="lt2"/>
            </a:gs>
            <a:gs pos="49000">
              <a:schemeClr val="accent2"/>
            </a:gs>
            <a:gs pos="75000">
              <a:schemeClr val="lt2"/>
            </a:gs>
            <a:gs pos="100000">
              <a:schemeClr val="accent1"/>
            </a:gs>
          </a:gsLst>
          <a:lin ang="8099331" scaled="0"/>
        </a:gradFill>
        <a:effectLst/>
      </p:bgPr>
    </p:bg>
    <p:spTree>
      <p:nvGrpSpPr>
        <p:cNvPr id="1" name="Shape 2193"/>
        <p:cNvGrpSpPr/>
        <p:nvPr/>
      </p:nvGrpSpPr>
      <p:grpSpPr>
        <a:xfrm>
          <a:off x="0" y="0"/>
          <a:ext cx="0" cy="0"/>
          <a:chOff x="0" y="0"/>
          <a:chExt cx="0" cy="0"/>
        </a:xfrm>
      </p:grpSpPr>
      <p:pic>
        <p:nvPicPr>
          <p:cNvPr id="2194" name="Google Shape;2194;p35"/>
          <p:cNvPicPr preferRelativeResize="0"/>
          <p:nvPr/>
        </p:nvPicPr>
        <p:blipFill>
          <a:blip r:embed="rId2">
            <a:alphaModFix/>
          </a:blip>
          <a:stretch>
            <a:fillRect/>
          </a:stretch>
        </p:blipFill>
        <p:spPr>
          <a:xfrm rot="-5400000">
            <a:off x="1993300" y="-1993300"/>
            <a:ext cx="5152625" cy="9139226"/>
          </a:xfrm>
          <a:prstGeom prst="rect">
            <a:avLst/>
          </a:prstGeom>
          <a:noFill/>
          <a:ln>
            <a:noFill/>
          </a:ln>
        </p:spPr>
      </p:pic>
      <p:grpSp>
        <p:nvGrpSpPr>
          <p:cNvPr id="2195" name="Google Shape;2195;p35"/>
          <p:cNvGrpSpPr/>
          <p:nvPr/>
        </p:nvGrpSpPr>
        <p:grpSpPr>
          <a:xfrm>
            <a:off x="-943205" y="812288"/>
            <a:ext cx="1656312" cy="1660374"/>
            <a:chOff x="2929375" y="236175"/>
            <a:chExt cx="805325" cy="807300"/>
          </a:xfrm>
        </p:grpSpPr>
        <p:sp>
          <p:nvSpPr>
            <p:cNvPr id="2196" name="Google Shape;2196;p35"/>
            <p:cNvSpPr/>
            <p:nvPr/>
          </p:nvSpPr>
          <p:spPr>
            <a:xfrm>
              <a:off x="2986025" y="241975"/>
              <a:ext cx="280400" cy="191800"/>
            </a:xfrm>
            <a:custGeom>
              <a:avLst/>
              <a:gdLst/>
              <a:ahLst/>
              <a:cxnLst/>
              <a:rect l="l" t="t" r="r" b="b"/>
              <a:pathLst>
                <a:path w="11216" h="7672" extrusionOk="0">
                  <a:moveTo>
                    <a:pt x="11216" y="1"/>
                  </a:moveTo>
                  <a:cubicBezTo>
                    <a:pt x="10964" y="1"/>
                    <a:pt x="10809" y="98"/>
                    <a:pt x="10577" y="98"/>
                  </a:cubicBezTo>
                  <a:lnTo>
                    <a:pt x="310" y="7110"/>
                  </a:lnTo>
                  <a:cubicBezTo>
                    <a:pt x="233" y="7265"/>
                    <a:pt x="155" y="7439"/>
                    <a:pt x="0" y="7672"/>
                  </a:cubicBezTo>
                  <a:lnTo>
                    <a:pt x="112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35"/>
            <p:cNvSpPr/>
            <p:nvPr/>
          </p:nvSpPr>
          <p:spPr>
            <a:xfrm>
              <a:off x="2951650" y="236175"/>
              <a:ext cx="395650" cy="270250"/>
            </a:xfrm>
            <a:custGeom>
              <a:avLst/>
              <a:gdLst/>
              <a:ahLst/>
              <a:cxnLst/>
              <a:rect l="l" t="t" r="r" b="b"/>
              <a:pathLst>
                <a:path w="15826" h="10810" extrusionOk="0">
                  <a:moveTo>
                    <a:pt x="15341" y="1"/>
                  </a:moveTo>
                  <a:lnTo>
                    <a:pt x="155" y="10402"/>
                  </a:lnTo>
                  <a:cubicBezTo>
                    <a:pt x="155" y="10499"/>
                    <a:pt x="78" y="10654"/>
                    <a:pt x="0" y="10809"/>
                  </a:cubicBezTo>
                  <a:lnTo>
                    <a:pt x="158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35"/>
            <p:cNvSpPr/>
            <p:nvPr/>
          </p:nvSpPr>
          <p:spPr>
            <a:xfrm>
              <a:off x="2935650" y="241975"/>
              <a:ext cx="472175" cy="324975"/>
            </a:xfrm>
            <a:custGeom>
              <a:avLst/>
              <a:gdLst/>
              <a:ahLst/>
              <a:cxnLst/>
              <a:rect l="l" t="t" r="r" b="b"/>
              <a:pathLst>
                <a:path w="18887" h="12999" extrusionOk="0">
                  <a:moveTo>
                    <a:pt x="18558" y="1"/>
                  </a:moveTo>
                  <a:lnTo>
                    <a:pt x="78" y="12689"/>
                  </a:lnTo>
                  <a:cubicBezTo>
                    <a:pt x="78" y="12766"/>
                    <a:pt x="78" y="12844"/>
                    <a:pt x="1" y="12999"/>
                  </a:cubicBezTo>
                  <a:lnTo>
                    <a:pt x="18887" y="98"/>
                  </a:lnTo>
                  <a:cubicBezTo>
                    <a:pt x="18790" y="1"/>
                    <a:pt x="18713" y="1"/>
                    <a:pt x="185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35"/>
            <p:cNvSpPr/>
            <p:nvPr/>
          </p:nvSpPr>
          <p:spPr>
            <a:xfrm>
              <a:off x="2929375" y="254100"/>
              <a:ext cx="530750" cy="367575"/>
            </a:xfrm>
            <a:custGeom>
              <a:avLst/>
              <a:gdLst/>
              <a:ahLst/>
              <a:cxnLst/>
              <a:rect l="l" t="t" r="r" b="b"/>
              <a:pathLst>
                <a:path w="21230" h="14703" extrusionOk="0">
                  <a:moveTo>
                    <a:pt x="20978" y="0"/>
                  </a:moveTo>
                  <a:lnTo>
                    <a:pt x="77" y="14373"/>
                  </a:lnTo>
                  <a:cubicBezTo>
                    <a:pt x="77" y="14451"/>
                    <a:pt x="0" y="14528"/>
                    <a:pt x="0" y="14702"/>
                  </a:cubicBezTo>
                  <a:lnTo>
                    <a:pt x="21230" y="97"/>
                  </a:lnTo>
                  <a:cubicBezTo>
                    <a:pt x="21152" y="97"/>
                    <a:pt x="21075" y="97"/>
                    <a:pt x="209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35"/>
            <p:cNvSpPr/>
            <p:nvPr/>
          </p:nvSpPr>
          <p:spPr>
            <a:xfrm>
              <a:off x="2929375" y="272500"/>
              <a:ext cx="577250" cy="397600"/>
            </a:xfrm>
            <a:custGeom>
              <a:avLst/>
              <a:gdLst/>
              <a:ahLst/>
              <a:cxnLst/>
              <a:rect l="l" t="t" r="r" b="b"/>
              <a:pathLst>
                <a:path w="23090" h="15904" extrusionOk="0">
                  <a:moveTo>
                    <a:pt x="22838" y="0"/>
                  </a:moveTo>
                  <a:lnTo>
                    <a:pt x="0" y="15574"/>
                  </a:lnTo>
                  <a:cubicBezTo>
                    <a:pt x="77" y="15729"/>
                    <a:pt x="77" y="15826"/>
                    <a:pt x="77" y="15903"/>
                  </a:cubicBezTo>
                  <a:lnTo>
                    <a:pt x="23089" y="155"/>
                  </a:lnTo>
                  <a:cubicBezTo>
                    <a:pt x="23012" y="78"/>
                    <a:pt x="22915" y="78"/>
                    <a:pt x="228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35"/>
            <p:cNvSpPr/>
            <p:nvPr/>
          </p:nvSpPr>
          <p:spPr>
            <a:xfrm>
              <a:off x="2935650" y="294775"/>
              <a:ext cx="611175" cy="421825"/>
            </a:xfrm>
            <a:custGeom>
              <a:avLst/>
              <a:gdLst/>
              <a:ahLst/>
              <a:cxnLst/>
              <a:rect l="l" t="t" r="r" b="b"/>
              <a:pathLst>
                <a:path w="24447" h="16873" extrusionOk="0">
                  <a:moveTo>
                    <a:pt x="24214" y="0"/>
                  </a:moveTo>
                  <a:lnTo>
                    <a:pt x="1" y="16543"/>
                  </a:lnTo>
                  <a:cubicBezTo>
                    <a:pt x="1" y="16620"/>
                    <a:pt x="1" y="16698"/>
                    <a:pt x="78" y="16872"/>
                  </a:cubicBezTo>
                  <a:lnTo>
                    <a:pt x="24446" y="155"/>
                  </a:lnTo>
                  <a:cubicBezTo>
                    <a:pt x="24369" y="78"/>
                    <a:pt x="24291" y="0"/>
                    <a:pt x="242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35"/>
            <p:cNvSpPr/>
            <p:nvPr/>
          </p:nvSpPr>
          <p:spPr>
            <a:xfrm>
              <a:off x="2945350" y="318975"/>
              <a:ext cx="637775" cy="439750"/>
            </a:xfrm>
            <a:custGeom>
              <a:avLst/>
              <a:gdLst/>
              <a:ahLst/>
              <a:cxnLst/>
              <a:rect l="l" t="t" r="r" b="b"/>
              <a:pathLst>
                <a:path w="25511" h="17590" extrusionOk="0">
                  <a:moveTo>
                    <a:pt x="25279" y="1"/>
                  </a:moveTo>
                  <a:lnTo>
                    <a:pt x="0" y="17357"/>
                  </a:lnTo>
                  <a:cubicBezTo>
                    <a:pt x="0" y="17434"/>
                    <a:pt x="97" y="17512"/>
                    <a:pt x="97" y="17589"/>
                  </a:cubicBezTo>
                  <a:lnTo>
                    <a:pt x="25511" y="156"/>
                  </a:lnTo>
                  <a:cubicBezTo>
                    <a:pt x="25434" y="78"/>
                    <a:pt x="25356" y="78"/>
                    <a:pt x="252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35"/>
            <p:cNvSpPr/>
            <p:nvPr/>
          </p:nvSpPr>
          <p:spPr>
            <a:xfrm>
              <a:off x="2959875" y="347075"/>
              <a:ext cx="655700" cy="449900"/>
            </a:xfrm>
            <a:custGeom>
              <a:avLst/>
              <a:gdLst/>
              <a:ahLst/>
              <a:cxnLst/>
              <a:rect l="l" t="t" r="r" b="b"/>
              <a:pathLst>
                <a:path w="26228" h="17996" extrusionOk="0">
                  <a:moveTo>
                    <a:pt x="25976" y="0"/>
                  </a:moveTo>
                  <a:lnTo>
                    <a:pt x="0" y="17763"/>
                  </a:lnTo>
                  <a:cubicBezTo>
                    <a:pt x="0" y="17841"/>
                    <a:pt x="78" y="17918"/>
                    <a:pt x="78" y="17996"/>
                  </a:cubicBezTo>
                  <a:lnTo>
                    <a:pt x="26228" y="155"/>
                  </a:lnTo>
                  <a:cubicBezTo>
                    <a:pt x="26150" y="78"/>
                    <a:pt x="26053" y="0"/>
                    <a:pt x="259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35"/>
            <p:cNvSpPr/>
            <p:nvPr/>
          </p:nvSpPr>
          <p:spPr>
            <a:xfrm>
              <a:off x="2977800" y="377575"/>
              <a:ext cx="663925" cy="457650"/>
            </a:xfrm>
            <a:custGeom>
              <a:avLst/>
              <a:gdLst/>
              <a:ahLst/>
              <a:cxnLst/>
              <a:rect l="l" t="t" r="r" b="b"/>
              <a:pathLst>
                <a:path w="26557" h="18306" extrusionOk="0">
                  <a:moveTo>
                    <a:pt x="26402" y="1"/>
                  </a:moveTo>
                  <a:lnTo>
                    <a:pt x="0" y="18073"/>
                  </a:lnTo>
                  <a:cubicBezTo>
                    <a:pt x="0" y="18151"/>
                    <a:pt x="78" y="18228"/>
                    <a:pt x="78" y="18306"/>
                  </a:cubicBezTo>
                  <a:lnTo>
                    <a:pt x="26557" y="156"/>
                  </a:lnTo>
                  <a:cubicBezTo>
                    <a:pt x="26557" y="78"/>
                    <a:pt x="26479" y="1"/>
                    <a:pt x="264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35"/>
            <p:cNvSpPr/>
            <p:nvPr/>
          </p:nvSpPr>
          <p:spPr>
            <a:xfrm>
              <a:off x="2998125" y="409550"/>
              <a:ext cx="669750" cy="460075"/>
            </a:xfrm>
            <a:custGeom>
              <a:avLst/>
              <a:gdLst/>
              <a:ahLst/>
              <a:cxnLst/>
              <a:rect l="l" t="t" r="r" b="b"/>
              <a:pathLst>
                <a:path w="26790" h="18403" extrusionOk="0">
                  <a:moveTo>
                    <a:pt x="26635" y="0"/>
                  </a:moveTo>
                  <a:lnTo>
                    <a:pt x="1" y="18170"/>
                  </a:lnTo>
                  <a:cubicBezTo>
                    <a:pt x="78" y="18247"/>
                    <a:pt x="78" y="18247"/>
                    <a:pt x="78" y="18325"/>
                  </a:cubicBezTo>
                  <a:lnTo>
                    <a:pt x="156" y="18402"/>
                  </a:lnTo>
                  <a:lnTo>
                    <a:pt x="26790" y="174"/>
                  </a:lnTo>
                  <a:cubicBezTo>
                    <a:pt x="26712" y="174"/>
                    <a:pt x="26712" y="78"/>
                    <a:pt x="26712" y="78"/>
                  </a:cubicBezTo>
                  <a:lnTo>
                    <a:pt x="2663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35"/>
            <p:cNvSpPr/>
            <p:nvPr/>
          </p:nvSpPr>
          <p:spPr>
            <a:xfrm>
              <a:off x="3022350" y="443925"/>
              <a:ext cx="665875" cy="458125"/>
            </a:xfrm>
            <a:custGeom>
              <a:avLst/>
              <a:gdLst/>
              <a:ahLst/>
              <a:cxnLst/>
              <a:rect l="l" t="t" r="r" b="b"/>
              <a:pathLst>
                <a:path w="26635" h="18325" extrusionOk="0">
                  <a:moveTo>
                    <a:pt x="26557" y="0"/>
                  </a:moveTo>
                  <a:lnTo>
                    <a:pt x="0" y="18170"/>
                  </a:lnTo>
                  <a:cubicBezTo>
                    <a:pt x="78" y="18247"/>
                    <a:pt x="155" y="18247"/>
                    <a:pt x="155" y="18325"/>
                  </a:cubicBezTo>
                  <a:lnTo>
                    <a:pt x="26634" y="252"/>
                  </a:lnTo>
                  <a:cubicBezTo>
                    <a:pt x="26634" y="155"/>
                    <a:pt x="26557" y="78"/>
                    <a:pt x="265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35"/>
            <p:cNvSpPr/>
            <p:nvPr/>
          </p:nvSpPr>
          <p:spPr>
            <a:xfrm>
              <a:off x="3050425" y="480250"/>
              <a:ext cx="655725" cy="451825"/>
            </a:xfrm>
            <a:custGeom>
              <a:avLst/>
              <a:gdLst/>
              <a:ahLst/>
              <a:cxnLst/>
              <a:rect l="l" t="t" r="r" b="b"/>
              <a:pathLst>
                <a:path w="26229" h="18073" extrusionOk="0">
                  <a:moveTo>
                    <a:pt x="26151" y="0"/>
                  </a:moveTo>
                  <a:lnTo>
                    <a:pt x="1" y="17918"/>
                  </a:lnTo>
                  <a:cubicBezTo>
                    <a:pt x="78" y="17995"/>
                    <a:pt x="156" y="17995"/>
                    <a:pt x="252" y="18073"/>
                  </a:cubicBezTo>
                  <a:lnTo>
                    <a:pt x="26228" y="252"/>
                  </a:lnTo>
                  <a:cubicBezTo>
                    <a:pt x="26228" y="155"/>
                    <a:pt x="26151" y="78"/>
                    <a:pt x="261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35"/>
            <p:cNvSpPr/>
            <p:nvPr/>
          </p:nvSpPr>
          <p:spPr>
            <a:xfrm>
              <a:off x="3082875" y="520425"/>
              <a:ext cx="637300" cy="440225"/>
            </a:xfrm>
            <a:custGeom>
              <a:avLst/>
              <a:gdLst/>
              <a:ahLst/>
              <a:cxnLst/>
              <a:rect l="l" t="t" r="r" b="b"/>
              <a:pathLst>
                <a:path w="25492" h="17609" extrusionOk="0">
                  <a:moveTo>
                    <a:pt x="25414" y="1"/>
                  </a:moveTo>
                  <a:lnTo>
                    <a:pt x="0" y="17434"/>
                  </a:lnTo>
                  <a:cubicBezTo>
                    <a:pt x="78" y="17434"/>
                    <a:pt x="155" y="17531"/>
                    <a:pt x="233" y="17609"/>
                  </a:cubicBezTo>
                  <a:lnTo>
                    <a:pt x="25492" y="253"/>
                  </a:lnTo>
                  <a:cubicBezTo>
                    <a:pt x="25492" y="175"/>
                    <a:pt x="25414" y="98"/>
                    <a:pt x="254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35"/>
            <p:cNvSpPr/>
            <p:nvPr/>
          </p:nvSpPr>
          <p:spPr>
            <a:xfrm>
              <a:off x="3119200" y="563050"/>
              <a:ext cx="611150" cy="421825"/>
            </a:xfrm>
            <a:custGeom>
              <a:avLst/>
              <a:gdLst/>
              <a:ahLst/>
              <a:cxnLst/>
              <a:rect l="l" t="t" r="r" b="b"/>
              <a:pathLst>
                <a:path w="24446" h="16873" extrusionOk="0">
                  <a:moveTo>
                    <a:pt x="24368" y="1"/>
                  </a:moveTo>
                  <a:lnTo>
                    <a:pt x="0" y="16698"/>
                  </a:lnTo>
                  <a:cubicBezTo>
                    <a:pt x="78" y="16795"/>
                    <a:pt x="155" y="16795"/>
                    <a:pt x="233" y="16872"/>
                  </a:cubicBezTo>
                  <a:lnTo>
                    <a:pt x="24446" y="233"/>
                  </a:lnTo>
                  <a:cubicBezTo>
                    <a:pt x="24446" y="156"/>
                    <a:pt x="24368" y="78"/>
                    <a:pt x="243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35"/>
            <p:cNvSpPr/>
            <p:nvPr/>
          </p:nvSpPr>
          <p:spPr>
            <a:xfrm>
              <a:off x="3159375" y="609550"/>
              <a:ext cx="575325" cy="397600"/>
            </a:xfrm>
            <a:custGeom>
              <a:avLst/>
              <a:gdLst/>
              <a:ahLst/>
              <a:cxnLst/>
              <a:rect l="l" t="t" r="r" b="b"/>
              <a:pathLst>
                <a:path w="23013" h="15904" extrusionOk="0">
                  <a:moveTo>
                    <a:pt x="23013" y="0"/>
                  </a:moveTo>
                  <a:lnTo>
                    <a:pt x="1" y="15729"/>
                  </a:lnTo>
                  <a:cubicBezTo>
                    <a:pt x="78" y="15806"/>
                    <a:pt x="156" y="15806"/>
                    <a:pt x="253" y="15903"/>
                  </a:cubicBezTo>
                  <a:lnTo>
                    <a:pt x="23013" y="233"/>
                  </a:lnTo>
                  <a:lnTo>
                    <a:pt x="230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35"/>
            <p:cNvSpPr/>
            <p:nvPr/>
          </p:nvSpPr>
          <p:spPr>
            <a:xfrm>
              <a:off x="3203925" y="657975"/>
              <a:ext cx="530775" cy="365150"/>
            </a:xfrm>
            <a:custGeom>
              <a:avLst/>
              <a:gdLst/>
              <a:ahLst/>
              <a:cxnLst/>
              <a:rect l="l" t="t" r="r" b="b"/>
              <a:pathLst>
                <a:path w="21231" h="14606" extrusionOk="0">
                  <a:moveTo>
                    <a:pt x="21231" y="0"/>
                  </a:moveTo>
                  <a:lnTo>
                    <a:pt x="1" y="14528"/>
                  </a:lnTo>
                  <a:cubicBezTo>
                    <a:pt x="156" y="14606"/>
                    <a:pt x="233" y="14606"/>
                    <a:pt x="311" y="14606"/>
                  </a:cubicBezTo>
                  <a:lnTo>
                    <a:pt x="21231" y="310"/>
                  </a:lnTo>
                  <a:lnTo>
                    <a:pt x="212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35"/>
            <p:cNvSpPr/>
            <p:nvPr/>
          </p:nvSpPr>
          <p:spPr>
            <a:xfrm>
              <a:off x="3256225" y="712200"/>
              <a:ext cx="472200" cy="324975"/>
            </a:xfrm>
            <a:custGeom>
              <a:avLst/>
              <a:gdLst/>
              <a:ahLst/>
              <a:cxnLst/>
              <a:rect l="l" t="t" r="r" b="b"/>
              <a:pathLst>
                <a:path w="18888" h="12999" extrusionOk="0">
                  <a:moveTo>
                    <a:pt x="18887" y="1"/>
                  </a:moveTo>
                  <a:lnTo>
                    <a:pt x="1" y="12921"/>
                  </a:lnTo>
                  <a:cubicBezTo>
                    <a:pt x="156" y="12921"/>
                    <a:pt x="253" y="12998"/>
                    <a:pt x="408" y="12998"/>
                  </a:cubicBezTo>
                  <a:lnTo>
                    <a:pt x="18887" y="330"/>
                  </a:lnTo>
                  <a:lnTo>
                    <a:pt x="1888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35"/>
            <p:cNvSpPr/>
            <p:nvPr/>
          </p:nvSpPr>
          <p:spPr>
            <a:xfrm>
              <a:off x="3318700" y="772750"/>
              <a:ext cx="393725" cy="270725"/>
            </a:xfrm>
            <a:custGeom>
              <a:avLst/>
              <a:gdLst/>
              <a:ahLst/>
              <a:cxnLst/>
              <a:rect l="l" t="t" r="r" b="b"/>
              <a:pathLst>
                <a:path w="15749" h="10829" extrusionOk="0">
                  <a:moveTo>
                    <a:pt x="15749" y="0"/>
                  </a:moveTo>
                  <a:lnTo>
                    <a:pt x="1" y="10828"/>
                  </a:lnTo>
                  <a:lnTo>
                    <a:pt x="485" y="10828"/>
                  </a:lnTo>
                  <a:lnTo>
                    <a:pt x="15671" y="407"/>
                  </a:lnTo>
                  <a:cubicBezTo>
                    <a:pt x="15671" y="252"/>
                    <a:pt x="15749" y="174"/>
                    <a:pt x="157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35"/>
            <p:cNvSpPr/>
            <p:nvPr/>
          </p:nvSpPr>
          <p:spPr>
            <a:xfrm>
              <a:off x="3399575" y="845375"/>
              <a:ext cx="280425" cy="191800"/>
            </a:xfrm>
            <a:custGeom>
              <a:avLst/>
              <a:gdLst/>
              <a:ahLst/>
              <a:cxnLst/>
              <a:rect l="l" t="t" r="r" b="b"/>
              <a:pathLst>
                <a:path w="11217" h="7672" extrusionOk="0">
                  <a:moveTo>
                    <a:pt x="11216" y="1"/>
                  </a:moveTo>
                  <a:lnTo>
                    <a:pt x="1" y="7671"/>
                  </a:lnTo>
                  <a:cubicBezTo>
                    <a:pt x="233" y="7594"/>
                    <a:pt x="407" y="7594"/>
                    <a:pt x="562" y="7594"/>
                  </a:cubicBezTo>
                  <a:lnTo>
                    <a:pt x="10887" y="485"/>
                  </a:lnTo>
                  <a:cubicBezTo>
                    <a:pt x="10984" y="330"/>
                    <a:pt x="11061" y="175"/>
                    <a:pt x="11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5" name="Google Shape;2215;p35"/>
          <p:cNvGrpSpPr/>
          <p:nvPr/>
        </p:nvGrpSpPr>
        <p:grpSpPr>
          <a:xfrm>
            <a:off x="8236250" y="4715075"/>
            <a:ext cx="538025" cy="157800"/>
            <a:chOff x="2575325" y="1348650"/>
            <a:chExt cx="538025" cy="157800"/>
          </a:xfrm>
        </p:grpSpPr>
        <p:sp>
          <p:nvSpPr>
            <p:cNvPr id="2216" name="Google Shape;2216;p35"/>
            <p:cNvSpPr/>
            <p:nvPr/>
          </p:nvSpPr>
          <p:spPr>
            <a:xfrm>
              <a:off x="2575325"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35"/>
            <p:cNvSpPr/>
            <p:nvPr/>
          </p:nvSpPr>
          <p:spPr>
            <a:xfrm>
              <a:off x="2765438"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35"/>
            <p:cNvSpPr/>
            <p:nvPr/>
          </p:nvSpPr>
          <p:spPr>
            <a:xfrm>
              <a:off x="2955550"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9" name="Google Shape;2219;p35"/>
          <p:cNvGrpSpPr/>
          <p:nvPr/>
        </p:nvGrpSpPr>
        <p:grpSpPr>
          <a:xfrm>
            <a:off x="7735464" y="-403388"/>
            <a:ext cx="925310" cy="943383"/>
            <a:chOff x="595389" y="1761100"/>
            <a:chExt cx="925310" cy="943383"/>
          </a:xfrm>
        </p:grpSpPr>
        <p:cxnSp>
          <p:nvCxnSpPr>
            <p:cNvPr id="2220" name="Google Shape;2220;p35"/>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2221" name="Google Shape;2221;p35"/>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2222" name="Google Shape;2222;p35"/>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grpSp>
        <p:nvGrpSpPr>
          <p:cNvPr id="2223" name="Google Shape;2223;p35"/>
          <p:cNvGrpSpPr/>
          <p:nvPr/>
        </p:nvGrpSpPr>
        <p:grpSpPr>
          <a:xfrm>
            <a:off x="-577711" y="3820875"/>
            <a:ext cx="925310" cy="943383"/>
            <a:chOff x="595389" y="1761100"/>
            <a:chExt cx="925310" cy="943383"/>
          </a:xfrm>
        </p:grpSpPr>
        <p:cxnSp>
          <p:nvCxnSpPr>
            <p:cNvPr id="2224" name="Google Shape;2224;p35"/>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2225" name="Google Shape;2225;p35"/>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2226" name="Google Shape;2226;p35"/>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grpSp>
        <p:nvGrpSpPr>
          <p:cNvPr id="2227" name="Google Shape;2227;p35"/>
          <p:cNvGrpSpPr/>
          <p:nvPr/>
        </p:nvGrpSpPr>
        <p:grpSpPr>
          <a:xfrm>
            <a:off x="305597" y="213225"/>
            <a:ext cx="1584577" cy="196549"/>
            <a:chOff x="750197" y="155825"/>
            <a:chExt cx="1584577" cy="196549"/>
          </a:xfrm>
        </p:grpSpPr>
        <p:sp>
          <p:nvSpPr>
            <p:cNvPr id="2228" name="Google Shape;2228;p35"/>
            <p:cNvSpPr/>
            <p:nvPr/>
          </p:nvSpPr>
          <p:spPr>
            <a:xfrm rot="-5400000">
              <a:off x="20937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35"/>
            <p:cNvSpPr/>
            <p:nvPr/>
          </p:nvSpPr>
          <p:spPr>
            <a:xfrm rot="-5400000">
              <a:off x="1915294" y="299855"/>
              <a:ext cx="52930" cy="52107"/>
            </a:xfrm>
            <a:custGeom>
              <a:avLst/>
              <a:gdLst/>
              <a:ahLst/>
              <a:cxnLst/>
              <a:rect l="l" t="t" r="r" b="b"/>
              <a:pathLst>
                <a:path w="1221" h="1202" extrusionOk="0">
                  <a:moveTo>
                    <a:pt x="659" y="1"/>
                  </a:moveTo>
                  <a:cubicBezTo>
                    <a:pt x="252" y="1"/>
                    <a:pt x="0" y="233"/>
                    <a:pt x="0" y="563"/>
                  </a:cubicBezTo>
                  <a:cubicBezTo>
                    <a:pt x="0" y="969"/>
                    <a:pt x="252" y="1202"/>
                    <a:pt x="659" y="1202"/>
                  </a:cubicBezTo>
                  <a:cubicBezTo>
                    <a:pt x="969" y="1202"/>
                    <a:pt x="1221" y="969"/>
                    <a:pt x="1221" y="563"/>
                  </a:cubicBezTo>
                  <a:cubicBezTo>
                    <a:pt x="1221" y="233"/>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35"/>
            <p:cNvSpPr/>
            <p:nvPr/>
          </p:nvSpPr>
          <p:spPr>
            <a:xfrm rot="-5400000">
              <a:off x="1735196" y="297753"/>
              <a:ext cx="52930" cy="56312"/>
            </a:xfrm>
            <a:custGeom>
              <a:avLst/>
              <a:gdLst/>
              <a:ahLst/>
              <a:cxnLst/>
              <a:rect l="l" t="t" r="r" b="b"/>
              <a:pathLst>
                <a:path w="1221" h="1299" extrusionOk="0">
                  <a:moveTo>
                    <a:pt x="659" y="0"/>
                  </a:moveTo>
                  <a:cubicBezTo>
                    <a:pt x="252" y="0"/>
                    <a:pt x="0" y="330"/>
                    <a:pt x="0" y="640"/>
                  </a:cubicBezTo>
                  <a:cubicBezTo>
                    <a:pt x="0" y="969"/>
                    <a:pt x="252" y="1298"/>
                    <a:pt x="659" y="1298"/>
                  </a:cubicBezTo>
                  <a:cubicBezTo>
                    <a:pt x="969" y="1298"/>
                    <a:pt x="1221" y="969"/>
                    <a:pt x="1221" y="640"/>
                  </a:cubicBezTo>
                  <a:cubicBezTo>
                    <a:pt x="1221" y="330"/>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35"/>
            <p:cNvSpPr/>
            <p:nvPr/>
          </p:nvSpPr>
          <p:spPr>
            <a:xfrm rot="-5400000">
              <a:off x="1556334" y="297753"/>
              <a:ext cx="52930" cy="56312"/>
            </a:xfrm>
            <a:custGeom>
              <a:avLst/>
              <a:gdLst/>
              <a:ahLst/>
              <a:cxnLst/>
              <a:rect l="l" t="t" r="r" b="b"/>
              <a:pathLst>
                <a:path w="1221" h="1299" extrusionOk="0">
                  <a:moveTo>
                    <a:pt x="659" y="0"/>
                  </a:moveTo>
                  <a:cubicBezTo>
                    <a:pt x="252" y="0"/>
                    <a:pt x="0" y="330"/>
                    <a:pt x="0" y="659"/>
                  </a:cubicBezTo>
                  <a:cubicBezTo>
                    <a:pt x="0" y="969"/>
                    <a:pt x="252" y="1298"/>
                    <a:pt x="659" y="1298"/>
                  </a:cubicBezTo>
                  <a:cubicBezTo>
                    <a:pt x="969" y="1298"/>
                    <a:pt x="1221" y="969"/>
                    <a:pt x="1221" y="659"/>
                  </a:cubicBezTo>
                  <a:cubicBezTo>
                    <a:pt x="1221" y="330"/>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35"/>
            <p:cNvSpPr/>
            <p:nvPr/>
          </p:nvSpPr>
          <p:spPr>
            <a:xfrm rot="-5400000">
              <a:off x="1378296" y="297753"/>
              <a:ext cx="52930" cy="56312"/>
            </a:xfrm>
            <a:custGeom>
              <a:avLst/>
              <a:gdLst/>
              <a:ahLst/>
              <a:cxnLst/>
              <a:rect l="l" t="t" r="r" b="b"/>
              <a:pathLst>
                <a:path w="1221" h="1299" extrusionOk="0">
                  <a:moveTo>
                    <a:pt x="659" y="1"/>
                  </a:moveTo>
                  <a:cubicBezTo>
                    <a:pt x="252" y="1"/>
                    <a:pt x="0" y="330"/>
                    <a:pt x="0" y="640"/>
                  </a:cubicBezTo>
                  <a:cubicBezTo>
                    <a:pt x="0" y="969"/>
                    <a:pt x="252" y="1299"/>
                    <a:pt x="659" y="1299"/>
                  </a:cubicBezTo>
                  <a:cubicBezTo>
                    <a:pt x="969" y="1299"/>
                    <a:pt x="1221" y="969"/>
                    <a:pt x="1221" y="640"/>
                  </a:cubicBezTo>
                  <a:cubicBezTo>
                    <a:pt x="1221" y="330"/>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35"/>
            <p:cNvSpPr/>
            <p:nvPr/>
          </p:nvSpPr>
          <p:spPr>
            <a:xfrm rot="-5400000">
              <a:off x="1197765" y="299422"/>
              <a:ext cx="52930" cy="52974"/>
            </a:xfrm>
            <a:custGeom>
              <a:avLst/>
              <a:gdLst/>
              <a:ahLst/>
              <a:cxnLst/>
              <a:rect l="l" t="t" r="r" b="b"/>
              <a:pathLst>
                <a:path w="1221" h="1222" extrusionOk="0">
                  <a:moveTo>
                    <a:pt x="659" y="1"/>
                  </a:moveTo>
                  <a:cubicBezTo>
                    <a:pt x="252" y="1"/>
                    <a:pt x="0" y="253"/>
                    <a:pt x="0" y="660"/>
                  </a:cubicBezTo>
                  <a:cubicBezTo>
                    <a:pt x="0" y="970"/>
                    <a:pt x="252" y="1221"/>
                    <a:pt x="659" y="1221"/>
                  </a:cubicBezTo>
                  <a:cubicBezTo>
                    <a:pt x="969" y="1221"/>
                    <a:pt x="1221" y="970"/>
                    <a:pt x="1221" y="660"/>
                  </a:cubicBezTo>
                  <a:cubicBezTo>
                    <a:pt x="1221" y="253"/>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35"/>
            <p:cNvSpPr/>
            <p:nvPr/>
          </p:nvSpPr>
          <p:spPr>
            <a:xfrm rot="-5400000">
              <a:off x="1019336" y="299855"/>
              <a:ext cx="52930" cy="52107"/>
            </a:xfrm>
            <a:custGeom>
              <a:avLst/>
              <a:gdLst/>
              <a:ahLst/>
              <a:cxnLst/>
              <a:rect l="l" t="t" r="r" b="b"/>
              <a:pathLst>
                <a:path w="1221" h="1202" extrusionOk="0">
                  <a:moveTo>
                    <a:pt x="659" y="0"/>
                  </a:moveTo>
                  <a:cubicBezTo>
                    <a:pt x="252" y="0"/>
                    <a:pt x="0" y="233"/>
                    <a:pt x="0" y="640"/>
                  </a:cubicBezTo>
                  <a:cubicBezTo>
                    <a:pt x="0" y="969"/>
                    <a:pt x="252" y="1201"/>
                    <a:pt x="659" y="1201"/>
                  </a:cubicBezTo>
                  <a:cubicBezTo>
                    <a:pt x="969" y="1201"/>
                    <a:pt x="1221" y="969"/>
                    <a:pt x="1221" y="640"/>
                  </a:cubicBezTo>
                  <a:cubicBezTo>
                    <a:pt x="1221" y="233"/>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35"/>
            <p:cNvSpPr/>
            <p:nvPr/>
          </p:nvSpPr>
          <p:spPr>
            <a:xfrm rot="-5400000">
              <a:off x="840886" y="299443"/>
              <a:ext cx="52930" cy="52930"/>
            </a:xfrm>
            <a:custGeom>
              <a:avLst/>
              <a:gdLst/>
              <a:ahLst/>
              <a:cxnLst/>
              <a:rect l="l" t="t" r="r" b="b"/>
              <a:pathLst>
                <a:path w="1221" h="1221" extrusionOk="0">
                  <a:moveTo>
                    <a:pt x="659" y="1"/>
                  </a:moveTo>
                  <a:cubicBezTo>
                    <a:pt x="252" y="1"/>
                    <a:pt x="0" y="252"/>
                    <a:pt x="0" y="582"/>
                  </a:cubicBezTo>
                  <a:cubicBezTo>
                    <a:pt x="0" y="969"/>
                    <a:pt x="252" y="1221"/>
                    <a:pt x="659" y="1221"/>
                  </a:cubicBezTo>
                  <a:cubicBezTo>
                    <a:pt x="969" y="1221"/>
                    <a:pt x="1221" y="969"/>
                    <a:pt x="1221" y="582"/>
                  </a:cubicBezTo>
                  <a:cubicBezTo>
                    <a:pt x="1221" y="252"/>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35"/>
            <p:cNvSpPr/>
            <p:nvPr/>
          </p:nvSpPr>
          <p:spPr>
            <a:xfrm rot="-5400000">
              <a:off x="2181051" y="155825"/>
              <a:ext cx="56312" cy="56312"/>
            </a:xfrm>
            <a:custGeom>
              <a:avLst/>
              <a:gdLst/>
              <a:ahLst/>
              <a:cxnLst/>
              <a:rect l="l" t="t" r="r" b="b"/>
              <a:pathLst>
                <a:path w="1299" h="1299" extrusionOk="0">
                  <a:moveTo>
                    <a:pt x="640" y="1"/>
                  </a:moveTo>
                  <a:cubicBezTo>
                    <a:pt x="330" y="1"/>
                    <a:pt x="0" y="330"/>
                    <a:pt x="0" y="659"/>
                  </a:cubicBezTo>
                  <a:cubicBezTo>
                    <a:pt x="0" y="969"/>
                    <a:pt x="330" y="1299"/>
                    <a:pt x="640" y="1299"/>
                  </a:cubicBezTo>
                  <a:cubicBezTo>
                    <a:pt x="969" y="1299"/>
                    <a:pt x="1298" y="969"/>
                    <a:pt x="1298" y="659"/>
                  </a:cubicBezTo>
                  <a:cubicBezTo>
                    <a:pt x="1298" y="330"/>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35"/>
            <p:cNvSpPr/>
            <p:nvPr/>
          </p:nvSpPr>
          <p:spPr>
            <a:xfrm rot="-5400000">
              <a:off x="2000953"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35"/>
            <p:cNvSpPr/>
            <p:nvPr/>
          </p:nvSpPr>
          <p:spPr>
            <a:xfrm rot="-5400000">
              <a:off x="1822503" y="157515"/>
              <a:ext cx="56312" cy="52930"/>
            </a:xfrm>
            <a:custGeom>
              <a:avLst/>
              <a:gdLst/>
              <a:ahLst/>
              <a:cxnLst/>
              <a:rect l="l" t="t" r="r" b="b"/>
              <a:pathLst>
                <a:path w="1299" h="1221" extrusionOk="0">
                  <a:moveTo>
                    <a:pt x="640" y="0"/>
                  </a:moveTo>
                  <a:cubicBezTo>
                    <a:pt x="330" y="0"/>
                    <a:pt x="0" y="252"/>
                    <a:pt x="0" y="562"/>
                  </a:cubicBezTo>
                  <a:cubicBezTo>
                    <a:pt x="0" y="969"/>
                    <a:pt x="330" y="1221"/>
                    <a:pt x="640" y="1221"/>
                  </a:cubicBezTo>
                  <a:cubicBezTo>
                    <a:pt x="969" y="1221"/>
                    <a:pt x="1298" y="969"/>
                    <a:pt x="1298" y="562"/>
                  </a:cubicBezTo>
                  <a:cubicBezTo>
                    <a:pt x="1298" y="252"/>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35"/>
            <p:cNvSpPr/>
            <p:nvPr/>
          </p:nvSpPr>
          <p:spPr>
            <a:xfrm rot="-5400000">
              <a:off x="1644053" y="157927"/>
              <a:ext cx="56312" cy="52107"/>
            </a:xfrm>
            <a:custGeom>
              <a:avLst/>
              <a:gdLst/>
              <a:ahLst/>
              <a:cxnLst/>
              <a:rect l="l" t="t" r="r" b="b"/>
              <a:pathLst>
                <a:path w="1299" h="1202" extrusionOk="0">
                  <a:moveTo>
                    <a:pt x="640" y="1"/>
                  </a:moveTo>
                  <a:cubicBezTo>
                    <a:pt x="330" y="1"/>
                    <a:pt x="0" y="233"/>
                    <a:pt x="0" y="563"/>
                  </a:cubicBezTo>
                  <a:cubicBezTo>
                    <a:pt x="0" y="969"/>
                    <a:pt x="330" y="1202"/>
                    <a:pt x="640" y="1202"/>
                  </a:cubicBezTo>
                  <a:cubicBezTo>
                    <a:pt x="969" y="1202"/>
                    <a:pt x="1298" y="969"/>
                    <a:pt x="1298" y="563"/>
                  </a:cubicBezTo>
                  <a:cubicBezTo>
                    <a:pt x="1298" y="233"/>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35"/>
            <p:cNvSpPr/>
            <p:nvPr/>
          </p:nvSpPr>
          <p:spPr>
            <a:xfrm rot="-5400000">
              <a:off x="1463955" y="155825"/>
              <a:ext cx="56312" cy="56312"/>
            </a:xfrm>
            <a:custGeom>
              <a:avLst/>
              <a:gdLst/>
              <a:ahLst/>
              <a:cxnLst/>
              <a:rect l="l" t="t" r="r" b="b"/>
              <a:pathLst>
                <a:path w="1299" h="1299" extrusionOk="0">
                  <a:moveTo>
                    <a:pt x="640" y="0"/>
                  </a:moveTo>
                  <a:cubicBezTo>
                    <a:pt x="330" y="0"/>
                    <a:pt x="0" y="330"/>
                    <a:pt x="0" y="640"/>
                  </a:cubicBezTo>
                  <a:cubicBezTo>
                    <a:pt x="0" y="969"/>
                    <a:pt x="330" y="1298"/>
                    <a:pt x="640" y="1298"/>
                  </a:cubicBezTo>
                  <a:cubicBezTo>
                    <a:pt x="969" y="1298"/>
                    <a:pt x="1298" y="969"/>
                    <a:pt x="1298" y="640"/>
                  </a:cubicBezTo>
                  <a:cubicBezTo>
                    <a:pt x="1298" y="330"/>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35"/>
            <p:cNvSpPr/>
            <p:nvPr/>
          </p:nvSpPr>
          <p:spPr>
            <a:xfrm rot="-5400000">
              <a:off x="1285505" y="156237"/>
              <a:ext cx="56312" cy="55488"/>
            </a:xfrm>
            <a:custGeom>
              <a:avLst/>
              <a:gdLst/>
              <a:ahLst/>
              <a:cxnLst/>
              <a:rect l="l" t="t" r="r" b="b"/>
              <a:pathLst>
                <a:path w="1299" h="1280" extrusionOk="0">
                  <a:moveTo>
                    <a:pt x="640" y="1"/>
                  </a:moveTo>
                  <a:cubicBezTo>
                    <a:pt x="330" y="1"/>
                    <a:pt x="0" y="311"/>
                    <a:pt x="0" y="640"/>
                  </a:cubicBezTo>
                  <a:cubicBezTo>
                    <a:pt x="0" y="969"/>
                    <a:pt x="330" y="1279"/>
                    <a:pt x="640" y="1279"/>
                  </a:cubicBezTo>
                  <a:cubicBezTo>
                    <a:pt x="969" y="1279"/>
                    <a:pt x="1298" y="969"/>
                    <a:pt x="1298" y="640"/>
                  </a:cubicBezTo>
                  <a:cubicBezTo>
                    <a:pt x="1298" y="311"/>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35"/>
            <p:cNvSpPr/>
            <p:nvPr/>
          </p:nvSpPr>
          <p:spPr>
            <a:xfrm rot="-5400000">
              <a:off x="1107055" y="155825"/>
              <a:ext cx="56312" cy="56312"/>
            </a:xfrm>
            <a:custGeom>
              <a:avLst/>
              <a:gdLst/>
              <a:ahLst/>
              <a:cxnLst/>
              <a:rect l="l" t="t" r="r" b="b"/>
              <a:pathLst>
                <a:path w="1299" h="1299" extrusionOk="0">
                  <a:moveTo>
                    <a:pt x="640" y="1"/>
                  </a:moveTo>
                  <a:cubicBezTo>
                    <a:pt x="330" y="1"/>
                    <a:pt x="0" y="330"/>
                    <a:pt x="0" y="640"/>
                  </a:cubicBezTo>
                  <a:cubicBezTo>
                    <a:pt x="0" y="970"/>
                    <a:pt x="330" y="1299"/>
                    <a:pt x="640" y="1299"/>
                  </a:cubicBezTo>
                  <a:cubicBezTo>
                    <a:pt x="969" y="1299"/>
                    <a:pt x="1298" y="970"/>
                    <a:pt x="1298" y="640"/>
                  </a:cubicBezTo>
                  <a:cubicBezTo>
                    <a:pt x="1298" y="330"/>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35"/>
            <p:cNvSpPr/>
            <p:nvPr/>
          </p:nvSpPr>
          <p:spPr>
            <a:xfrm rot="-5400000">
              <a:off x="926957"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35"/>
            <p:cNvSpPr/>
            <p:nvPr/>
          </p:nvSpPr>
          <p:spPr>
            <a:xfrm rot="-5400000">
              <a:off x="748507" y="157515"/>
              <a:ext cx="56312" cy="52930"/>
            </a:xfrm>
            <a:custGeom>
              <a:avLst/>
              <a:gdLst/>
              <a:ahLst/>
              <a:cxnLst/>
              <a:rect l="l" t="t" r="r" b="b"/>
              <a:pathLst>
                <a:path w="1299" h="1221" extrusionOk="0">
                  <a:moveTo>
                    <a:pt x="640" y="1"/>
                  </a:moveTo>
                  <a:cubicBezTo>
                    <a:pt x="330" y="1"/>
                    <a:pt x="0" y="252"/>
                    <a:pt x="0" y="562"/>
                  </a:cubicBezTo>
                  <a:cubicBezTo>
                    <a:pt x="0" y="969"/>
                    <a:pt x="330" y="1221"/>
                    <a:pt x="640" y="1221"/>
                  </a:cubicBezTo>
                  <a:cubicBezTo>
                    <a:pt x="969" y="1221"/>
                    <a:pt x="1298" y="969"/>
                    <a:pt x="1298" y="562"/>
                  </a:cubicBezTo>
                  <a:cubicBezTo>
                    <a:pt x="1298" y="252"/>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35"/>
            <p:cNvSpPr/>
            <p:nvPr/>
          </p:nvSpPr>
          <p:spPr>
            <a:xfrm rot="-5400000">
              <a:off x="22818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6" name="Google Shape;2246;p35"/>
          <p:cNvGrpSpPr/>
          <p:nvPr/>
        </p:nvGrpSpPr>
        <p:grpSpPr>
          <a:xfrm>
            <a:off x="8313670" y="2728488"/>
            <a:ext cx="1656312" cy="1660374"/>
            <a:chOff x="2929375" y="236175"/>
            <a:chExt cx="805325" cy="807300"/>
          </a:xfrm>
        </p:grpSpPr>
        <p:sp>
          <p:nvSpPr>
            <p:cNvPr id="2247" name="Google Shape;2247;p35"/>
            <p:cNvSpPr/>
            <p:nvPr/>
          </p:nvSpPr>
          <p:spPr>
            <a:xfrm>
              <a:off x="2986025" y="241975"/>
              <a:ext cx="280400" cy="191800"/>
            </a:xfrm>
            <a:custGeom>
              <a:avLst/>
              <a:gdLst/>
              <a:ahLst/>
              <a:cxnLst/>
              <a:rect l="l" t="t" r="r" b="b"/>
              <a:pathLst>
                <a:path w="11216" h="7672" extrusionOk="0">
                  <a:moveTo>
                    <a:pt x="11216" y="1"/>
                  </a:moveTo>
                  <a:cubicBezTo>
                    <a:pt x="10964" y="1"/>
                    <a:pt x="10809" y="98"/>
                    <a:pt x="10577" y="98"/>
                  </a:cubicBezTo>
                  <a:lnTo>
                    <a:pt x="310" y="7110"/>
                  </a:lnTo>
                  <a:cubicBezTo>
                    <a:pt x="233" y="7265"/>
                    <a:pt x="155" y="7439"/>
                    <a:pt x="0" y="7672"/>
                  </a:cubicBezTo>
                  <a:lnTo>
                    <a:pt x="112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35"/>
            <p:cNvSpPr/>
            <p:nvPr/>
          </p:nvSpPr>
          <p:spPr>
            <a:xfrm>
              <a:off x="2951650" y="236175"/>
              <a:ext cx="395650" cy="270250"/>
            </a:xfrm>
            <a:custGeom>
              <a:avLst/>
              <a:gdLst/>
              <a:ahLst/>
              <a:cxnLst/>
              <a:rect l="l" t="t" r="r" b="b"/>
              <a:pathLst>
                <a:path w="15826" h="10810" extrusionOk="0">
                  <a:moveTo>
                    <a:pt x="15341" y="1"/>
                  </a:moveTo>
                  <a:lnTo>
                    <a:pt x="155" y="10402"/>
                  </a:lnTo>
                  <a:cubicBezTo>
                    <a:pt x="155" y="10499"/>
                    <a:pt x="78" y="10654"/>
                    <a:pt x="0" y="10809"/>
                  </a:cubicBezTo>
                  <a:lnTo>
                    <a:pt x="158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35"/>
            <p:cNvSpPr/>
            <p:nvPr/>
          </p:nvSpPr>
          <p:spPr>
            <a:xfrm>
              <a:off x="2935650" y="241975"/>
              <a:ext cx="472175" cy="324975"/>
            </a:xfrm>
            <a:custGeom>
              <a:avLst/>
              <a:gdLst/>
              <a:ahLst/>
              <a:cxnLst/>
              <a:rect l="l" t="t" r="r" b="b"/>
              <a:pathLst>
                <a:path w="18887" h="12999" extrusionOk="0">
                  <a:moveTo>
                    <a:pt x="18558" y="1"/>
                  </a:moveTo>
                  <a:lnTo>
                    <a:pt x="78" y="12689"/>
                  </a:lnTo>
                  <a:cubicBezTo>
                    <a:pt x="78" y="12766"/>
                    <a:pt x="78" y="12844"/>
                    <a:pt x="1" y="12999"/>
                  </a:cubicBezTo>
                  <a:lnTo>
                    <a:pt x="18887" y="98"/>
                  </a:lnTo>
                  <a:cubicBezTo>
                    <a:pt x="18790" y="1"/>
                    <a:pt x="18713" y="1"/>
                    <a:pt x="185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35"/>
            <p:cNvSpPr/>
            <p:nvPr/>
          </p:nvSpPr>
          <p:spPr>
            <a:xfrm>
              <a:off x="2929375" y="254100"/>
              <a:ext cx="530750" cy="367575"/>
            </a:xfrm>
            <a:custGeom>
              <a:avLst/>
              <a:gdLst/>
              <a:ahLst/>
              <a:cxnLst/>
              <a:rect l="l" t="t" r="r" b="b"/>
              <a:pathLst>
                <a:path w="21230" h="14703" extrusionOk="0">
                  <a:moveTo>
                    <a:pt x="20978" y="0"/>
                  </a:moveTo>
                  <a:lnTo>
                    <a:pt x="77" y="14373"/>
                  </a:lnTo>
                  <a:cubicBezTo>
                    <a:pt x="77" y="14451"/>
                    <a:pt x="0" y="14528"/>
                    <a:pt x="0" y="14702"/>
                  </a:cubicBezTo>
                  <a:lnTo>
                    <a:pt x="21230" y="97"/>
                  </a:lnTo>
                  <a:cubicBezTo>
                    <a:pt x="21152" y="97"/>
                    <a:pt x="21075" y="97"/>
                    <a:pt x="209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35"/>
            <p:cNvSpPr/>
            <p:nvPr/>
          </p:nvSpPr>
          <p:spPr>
            <a:xfrm>
              <a:off x="2929375" y="272500"/>
              <a:ext cx="577250" cy="397600"/>
            </a:xfrm>
            <a:custGeom>
              <a:avLst/>
              <a:gdLst/>
              <a:ahLst/>
              <a:cxnLst/>
              <a:rect l="l" t="t" r="r" b="b"/>
              <a:pathLst>
                <a:path w="23090" h="15904" extrusionOk="0">
                  <a:moveTo>
                    <a:pt x="22838" y="0"/>
                  </a:moveTo>
                  <a:lnTo>
                    <a:pt x="0" y="15574"/>
                  </a:lnTo>
                  <a:cubicBezTo>
                    <a:pt x="77" y="15729"/>
                    <a:pt x="77" y="15826"/>
                    <a:pt x="77" y="15903"/>
                  </a:cubicBezTo>
                  <a:lnTo>
                    <a:pt x="23089" y="155"/>
                  </a:lnTo>
                  <a:cubicBezTo>
                    <a:pt x="23012" y="78"/>
                    <a:pt x="22915" y="78"/>
                    <a:pt x="228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35"/>
            <p:cNvSpPr/>
            <p:nvPr/>
          </p:nvSpPr>
          <p:spPr>
            <a:xfrm>
              <a:off x="2935650" y="294775"/>
              <a:ext cx="611175" cy="421825"/>
            </a:xfrm>
            <a:custGeom>
              <a:avLst/>
              <a:gdLst/>
              <a:ahLst/>
              <a:cxnLst/>
              <a:rect l="l" t="t" r="r" b="b"/>
              <a:pathLst>
                <a:path w="24447" h="16873" extrusionOk="0">
                  <a:moveTo>
                    <a:pt x="24214" y="0"/>
                  </a:moveTo>
                  <a:lnTo>
                    <a:pt x="1" y="16543"/>
                  </a:lnTo>
                  <a:cubicBezTo>
                    <a:pt x="1" y="16620"/>
                    <a:pt x="1" y="16698"/>
                    <a:pt x="78" y="16872"/>
                  </a:cubicBezTo>
                  <a:lnTo>
                    <a:pt x="24446" y="155"/>
                  </a:lnTo>
                  <a:cubicBezTo>
                    <a:pt x="24369" y="78"/>
                    <a:pt x="24291" y="0"/>
                    <a:pt x="242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35"/>
            <p:cNvSpPr/>
            <p:nvPr/>
          </p:nvSpPr>
          <p:spPr>
            <a:xfrm>
              <a:off x="2945350" y="318975"/>
              <a:ext cx="637775" cy="439750"/>
            </a:xfrm>
            <a:custGeom>
              <a:avLst/>
              <a:gdLst/>
              <a:ahLst/>
              <a:cxnLst/>
              <a:rect l="l" t="t" r="r" b="b"/>
              <a:pathLst>
                <a:path w="25511" h="17590" extrusionOk="0">
                  <a:moveTo>
                    <a:pt x="25279" y="1"/>
                  </a:moveTo>
                  <a:lnTo>
                    <a:pt x="0" y="17357"/>
                  </a:lnTo>
                  <a:cubicBezTo>
                    <a:pt x="0" y="17434"/>
                    <a:pt x="97" y="17512"/>
                    <a:pt x="97" y="17589"/>
                  </a:cubicBezTo>
                  <a:lnTo>
                    <a:pt x="25511" y="156"/>
                  </a:lnTo>
                  <a:cubicBezTo>
                    <a:pt x="25434" y="78"/>
                    <a:pt x="25356" y="78"/>
                    <a:pt x="252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35"/>
            <p:cNvSpPr/>
            <p:nvPr/>
          </p:nvSpPr>
          <p:spPr>
            <a:xfrm>
              <a:off x="2959875" y="347075"/>
              <a:ext cx="655700" cy="449900"/>
            </a:xfrm>
            <a:custGeom>
              <a:avLst/>
              <a:gdLst/>
              <a:ahLst/>
              <a:cxnLst/>
              <a:rect l="l" t="t" r="r" b="b"/>
              <a:pathLst>
                <a:path w="26228" h="17996" extrusionOk="0">
                  <a:moveTo>
                    <a:pt x="25976" y="0"/>
                  </a:moveTo>
                  <a:lnTo>
                    <a:pt x="0" y="17763"/>
                  </a:lnTo>
                  <a:cubicBezTo>
                    <a:pt x="0" y="17841"/>
                    <a:pt x="78" y="17918"/>
                    <a:pt x="78" y="17996"/>
                  </a:cubicBezTo>
                  <a:lnTo>
                    <a:pt x="26228" y="155"/>
                  </a:lnTo>
                  <a:cubicBezTo>
                    <a:pt x="26150" y="78"/>
                    <a:pt x="26053" y="0"/>
                    <a:pt x="259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35"/>
            <p:cNvSpPr/>
            <p:nvPr/>
          </p:nvSpPr>
          <p:spPr>
            <a:xfrm>
              <a:off x="2977800" y="377575"/>
              <a:ext cx="663925" cy="457650"/>
            </a:xfrm>
            <a:custGeom>
              <a:avLst/>
              <a:gdLst/>
              <a:ahLst/>
              <a:cxnLst/>
              <a:rect l="l" t="t" r="r" b="b"/>
              <a:pathLst>
                <a:path w="26557" h="18306" extrusionOk="0">
                  <a:moveTo>
                    <a:pt x="26402" y="1"/>
                  </a:moveTo>
                  <a:lnTo>
                    <a:pt x="0" y="18073"/>
                  </a:lnTo>
                  <a:cubicBezTo>
                    <a:pt x="0" y="18151"/>
                    <a:pt x="78" y="18228"/>
                    <a:pt x="78" y="18306"/>
                  </a:cubicBezTo>
                  <a:lnTo>
                    <a:pt x="26557" y="156"/>
                  </a:lnTo>
                  <a:cubicBezTo>
                    <a:pt x="26557" y="78"/>
                    <a:pt x="26479" y="1"/>
                    <a:pt x="264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35"/>
            <p:cNvSpPr/>
            <p:nvPr/>
          </p:nvSpPr>
          <p:spPr>
            <a:xfrm>
              <a:off x="2998125" y="409550"/>
              <a:ext cx="669750" cy="460075"/>
            </a:xfrm>
            <a:custGeom>
              <a:avLst/>
              <a:gdLst/>
              <a:ahLst/>
              <a:cxnLst/>
              <a:rect l="l" t="t" r="r" b="b"/>
              <a:pathLst>
                <a:path w="26790" h="18403" extrusionOk="0">
                  <a:moveTo>
                    <a:pt x="26635" y="0"/>
                  </a:moveTo>
                  <a:lnTo>
                    <a:pt x="1" y="18170"/>
                  </a:lnTo>
                  <a:cubicBezTo>
                    <a:pt x="78" y="18247"/>
                    <a:pt x="78" y="18247"/>
                    <a:pt x="78" y="18325"/>
                  </a:cubicBezTo>
                  <a:lnTo>
                    <a:pt x="156" y="18402"/>
                  </a:lnTo>
                  <a:lnTo>
                    <a:pt x="26790" y="174"/>
                  </a:lnTo>
                  <a:cubicBezTo>
                    <a:pt x="26712" y="174"/>
                    <a:pt x="26712" y="78"/>
                    <a:pt x="26712" y="78"/>
                  </a:cubicBezTo>
                  <a:lnTo>
                    <a:pt x="2663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35"/>
            <p:cNvSpPr/>
            <p:nvPr/>
          </p:nvSpPr>
          <p:spPr>
            <a:xfrm>
              <a:off x="3022350" y="443925"/>
              <a:ext cx="665875" cy="458125"/>
            </a:xfrm>
            <a:custGeom>
              <a:avLst/>
              <a:gdLst/>
              <a:ahLst/>
              <a:cxnLst/>
              <a:rect l="l" t="t" r="r" b="b"/>
              <a:pathLst>
                <a:path w="26635" h="18325" extrusionOk="0">
                  <a:moveTo>
                    <a:pt x="26557" y="0"/>
                  </a:moveTo>
                  <a:lnTo>
                    <a:pt x="0" y="18170"/>
                  </a:lnTo>
                  <a:cubicBezTo>
                    <a:pt x="78" y="18247"/>
                    <a:pt x="155" y="18247"/>
                    <a:pt x="155" y="18325"/>
                  </a:cubicBezTo>
                  <a:lnTo>
                    <a:pt x="26634" y="252"/>
                  </a:lnTo>
                  <a:cubicBezTo>
                    <a:pt x="26634" y="155"/>
                    <a:pt x="26557" y="78"/>
                    <a:pt x="265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35"/>
            <p:cNvSpPr/>
            <p:nvPr/>
          </p:nvSpPr>
          <p:spPr>
            <a:xfrm>
              <a:off x="3050425" y="480250"/>
              <a:ext cx="655725" cy="451825"/>
            </a:xfrm>
            <a:custGeom>
              <a:avLst/>
              <a:gdLst/>
              <a:ahLst/>
              <a:cxnLst/>
              <a:rect l="l" t="t" r="r" b="b"/>
              <a:pathLst>
                <a:path w="26229" h="18073" extrusionOk="0">
                  <a:moveTo>
                    <a:pt x="26151" y="0"/>
                  </a:moveTo>
                  <a:lnTo>
                    <a:pt x="1" y="17918"/>
                  </a:lnTo>
                  <a:cubicBezTo>
                    <a:pt x="78" y="17995"/>
                    <a:pt x="156" y="17995"/>
                    <a:pt x="252" y="18073"/>
                  </a:cubicBezTo>
                  <a:lnTo>
                    <a:pt x="26228" y="252"/>
                  </a:lnTo>
                  <a:cubicBezTo>
                    <a:pt x="26228" y="155"/>
                    <a:pt x="26151" y="78"/>
                    <a:pt x="261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35"/>
            <p:cNvSpPr/>
            <p:nvPr/>
          </p:nvSpPr>
          <p:spPr>
            <a:xfrm>
              <a:off x="3082875" y="520425"/>
              <a:ext cx="637300" cy="440225"/>
            </a:xfrm>
            <a:custGeom>
              <a:avLst/>
              <a:gdLst/>
              <a:ahLst/>
              <a:cxnLst/>
              <a:rect l="l" t="t" r="r" b="b"/>
              <a:pathLst>
                <a:path w="25492" h="17609" extrusionOk="0">
                  <a:moveTo>
                    <a:pt x="25414" y="1"/>
                  </a:moveTo>
                  <a:lnTo>
                    <a:pt x="0" y="17434"/>
                  </a:lnTo>
                  <a:cubicBezTo>
                    <a:pt x="78" y="17434"/>
                    <a:pt x="155" y="17531"/>
                    <a:pt x="233" y="17609"/>
                  </a:cubicBezTo>
                  <a:lnTo>
                    <a:pt x="25492" y="253"/>
                  </a:lnTo>
                  <a:cubicBezTo>
                    <a:pt x="25492" y="175"/>
                    <a:pt x="25414" y="98"/>
                    <a:pt x="254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35"/>
            <p:cNvSpPr/>
            <p:nvPr/>
          </p:nvSpPr>
          <p:spPr>
            <a:xfrm>
              <a:off x="3119200" y="563050"/>
              <a:ext cx="611150" cy="421825"/>
            </a:xfrm>
            <a:custGeom>
              <a:avLst/>
              <a:gdLst/>
              <a:ahLst/>
              <a:cxnLst/>
              <a:rect l="l" t="t" r="r" b="b"/>
              <a:pathLst>
                <a:path w="24446" h="16873" extrusionOk="0">
                  <a:moveTo>
                    <a:pt x="24368" y="1"/>
                  </a:moveTo>
                  <a:lnTo>
                    <a:pt x="0" y="16698"/>
                  </a:lnTo>
                  <a:cubicBezTo>
                    <a:pt x="78" y="16795"/>
                    <a:pt x="155" y="16795"/>
                    <a:pt x="233" y="16872"/>
                  </a:cubicBezTo>
                  <a:lnTo>
                    <a:pt x="24446" y="233"/>
                  </a:lnTo>
                  <a:cubicBezTo>
                    <a:pt x="24446" y="156"/>
                    <a:pt x="24368" y="78"/>
                    <a:pt x="243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35"/>
            <p:cNvSpPr/>
            <p:nvPr/>
          </p:nvSpPr>
          <p:spPr>
            <a:xfrm>
              <a:off x="3159375" y="609550"/>
              <a:ext cx="575325" cy="397600"/>
            </a:xfrm>
            <a:custGeom>
              <a:avLst/>
              <a:gdLst/>
              <a:ahLst/>
              <a:cxnLst/>
              <a:rect l="l" t="t" r="r" b="b"/>
              <a:pathLst>
                <a:path w="23013" h="15904" extrusionOk="0">
                  <a:moveTo>
                    <a:pt x="23013" y="0"/>
                  </a:moveTo>
                  <a:lnTo>
                    <a:pt x="1" y="15729"/>
                  </a:lnTo>
                  <a:cubicBezTo>
                    <a:pt x="78" y="15806"/>
                    <a:pt x="156" y="15806"/>
                    <a:pt x="253" y="15903"/>
                  </a:cubicBezTo>
                  <a:lnTo>
                    <a:pt x="23013" y="233"/>
                  </a:lnTo>
                  <a:lnTo>
                    <a:pt x="230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35"/>
            <p:cNvSpPr/>
            <p:nvPr/>
          </p:nvSpPr>
          <p:spPr>
            <a:xfrm>
              <a:off x="3203925" y="657975"/>
              <a:ext cx="530775" cy="365150"/>
            </a:xfrm>
            <a:custGeom>
              <a:avLst/>
              <a:gdLst/>
              <a:ahLst/>
              <a:cxnLst/>
              <a:rect l="l" t="t" r="r" b="b"/>
              <a:pathLst>
                <a:path w="21231" h="14606" extrusionOk="0">
                  <a:moveTo>
                    <a:pt x="21231" y="0"/>
                  </a:moveTo>
                  <a:lnTo>
                    <a:pt x="1" y="14528"/>
                  </a:lnTo>
                  <a:cubicBezTo>
                    <a:pt x="156" y="14606"/>
                    <a:pt x="233" y="14606"/>
                    <a:pt x="311" y="14606"/>
                  </a:cubicBezTo>
                  <a:lnTo>
                    <a:pt x="21231" y="310"/>
                  </a:lnTo>
                  <a:lnTo>
                    <a:pt x="212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35"/>
            <p:cNvSpPr/>
            <p:nvPr/>
          </p:nvSpPr>
          <p:spPr>
            <a:xfrm>
              <a:off x="3256225" y="712200"/>
              <a:ext cx="472200" cy="324975"/>
            </a:xfrm>
            <a:custGeom>
              <a:avLst/>
              <a:gdLst/>
              <a:ahLst/>
              <a:cxnLst/>
              <a:rect l="l" t="t" r="r" b="b"/>
              <a:pathLst>
                <a:path w="18888" h="12999" extrusionOk="0">
                  <a:moveTo>
                    <a:pt x="18887" y="1"/>
                  </a:moveTo>
                  <a:lnTo>
                    <a:pt x="1" y="12921"/>
                  </a:lnTo>
                  <a:cubicBezTo>
                    <a:pt x="156" y="12921"/>
                    <a:pt x="253" y="12998"/>
                    <a:pt x="408" y="12998"/>
                  </a:cubicBezTo>
                  <a:lnTo>
                    <a:pt x="18887" y="330"/>
                  </a:lnTo>
                  <a:lnTo>
                    <a:pt x="1888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35"/>
            <p:cNvSpPr/>
            <p:nvPr/>
          </p:nvSpPr>
          <p:spPr>
            <a:xfrm>
              <a:off x="3318700" y="772750"/>
              <a:ext cx="393725" cy="270725"/>
            </a:xfrm>
            <a:custGeom>
              <a:avLst/>
              <a:gdLst/>
              <a:ahLst/>
              <a:cxnLst/>
              <a:rect l="l" t="t" r="r" b="b"/>
              <a:pathLst>
                <a:path w="15749" h="10829" extrusionOk="0">
                  <a:moveTo>
                    <a:pt x="15749" y="0"/>
                  </a:moveTo>
                  <a:lnTo>
                    <a:pt x="1" y="10828"/>
                  </a:lnTo>
                  <a:lnTo>
                    <a:pt x="485" y="10828"/>
                  </a:lnTo>
                  <a:lnTo>
                    <a:pt x="15671" y="407"/>
                  </a:lnTo>
                  <a:cubicBezTo>
                    <a:pt x="15671" y="252"/>
                    <a:pt x="15749" y="174"/>
                    <a:pt x="157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35"/>
            <p:cNvSpPr/>
            <p:nvPr/>
          </p:nvSpPr>
          <p:spPr>
            <a:xfrm>
              <a:off x="3399575" y="845375"/>
              <a:ext cx="280425" cy="191800"/>
            </a:xfrm>
            <a:custGeom>
              <a:avLst/>
              <a:gdLst/>
              <a:ahLst/>
              <a:cxnLst/>
              <a:rect l="l" t="t" r="r" b="b"/>
              <a:pathLst>
                <a:path w="11217" h="7672" extrusionOk="0">
                  <a:moveTo>
                    <a:pt x="11216" y="1"/>
                  </a:moveTo>
                  <a:lnTo>
                    <a:pt x="1" y="7671"/>
                  </a:lnTo>
                  <a:cubicBezTo>
                    <a:pt x="233" y="7594"/>
                    <a:pt x="407" y="7594"/>
                    <a:pt x="562" y="7594"/>
                  </a:cubicBezTo>
                  <a:lnTo>
                    <a:pt x="10887" y="485"/>
                  </a:lnTo>
                  <a:cubicBezTo>
                    <a:pt x="10984" y="330"/>
                    <a:pt x="11061" y="175"/>
                    <a:pt x="11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266" name="Google Shape;2266;p35"/>
          <p:cNvPicPr preferRelativeResize="0"/>
          <p:nvPr/>
        </p:nvPicPr>
        <p:blipFill rotWithShape="1">
          <a:blip r:embed="rId3">
            <a:alphaModFix/>
          </a:blip>
          <a:srcRect l="22484" r="10795"/>
          <a:stretch/>
        </p:blipFill>
        <p:spPr>
          <a:xfrm>
            <a:off x="5704419" y="1382887"/>
            <a:ext cx="2386925" cy="2386851"/>
          </a:xfrm>
          <a:prstGeom prst="rect">
            <a:avLst/>
          </a:prstGeom>
          <a:noFill/>
          <a:ln w="19050" cap="flat" cmpd="sng">
            <a:solidFill>
              <a:schemeClr val="accent5"/>
            </a:solidFill>
            <a:prstDash val="solid"/>
            <a:round/>
            <a:headEnd type="none" w="sm" len="sm"/>
            <a:tailEnd type="none" w="sm" len="sm"/>
          </a:ln>
          <a:effectLst>
            <a:outerShdw blurRad="57150" dist="19050" dir="5400000" algn="bl" rotWithShape="0">
              <a:srgbClr val="000000">
                <a:alpha val="50000"/>
              </a:srgbClr>
            </a:outerShdw>
          </a:effectLst>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270"/>
        <p:cNvGrpSpPr/>
        <p:nvPr/>
      </p:nvGrpSpPr>
      <p:grpSpPr>
        <a:xfrm>
          <a:off x="0" y="0"/>
          <a:ext cx="0" cy="0"/>
          <a:chOff x="0" y="0"/>
          <a:chExt cx="0" cy="0"/>
        </a:xfrm>
      </p:grpSpPr>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271"/>
        <p:cNvGrpSpPr/>
        <p:nvPr/>
      </p:nvGrpSpPr>
      <p:grpSpPr>
        <a:xfrm>
          <a:off x="0" y="0"/>
          <a:ext cx="0" cy="0"/>
          <a:chOff x="0" y="0"/>
          <a:chExt cx="0" cy="0"/>
        </a:xfrm>
      </p:grpSpPr>
      <p:sp>
        <p:nvSpPr>
          <p:cNvPr id="2272" name="Google Shape;2272;p38"/>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a:spcBef>
                <a:spcPts val="0"/>
              </a:spcBef>
              <a:spcAft>
                <a:spcPts val="0"/>
              </a:spcAft>
              <a:buSzPts val="2400"/>
              <a:buFont typeface="Arial"/>
              <a:buNone/>
              <a:defRPr>
                <a:solidFill>
                  <a:schemeClr val="lt1"/>
                </a:solidFill>
                <a:latin typeface="Arial"/>
                <a:ea typeface="Arial"/>
                <a:cs typeface="Arial"/>
                <a:sym typeface="Arial"/>
              </a:defRPr>
            </a:lvl1pPr>
            <a:lvl2pPr lvl="1">
              <a:spcBef>
                <a:spcPts val="0"/>
              </a:spcBef>
              <a:spcAft>
                <a:spcPts val="0"/>
              </a:spcAft>
              <a:buSzPts val="2400"/>
              <a:buFont typeface="Arial"/>
              <a:buNone/>
              <a:defRPr>
                <a:latin typeface="Arial"/>
                <a:ea typeface="Arial"/>
                <a:cs typeface="Arial"/>
                <a:sym typeface="Arial"/>
              </a:defRPr>
            </a:lvl2pPr>
            <a:lvl3pPr lvl="2">
              <a:spcBef>
                <a:spcPts val="0"/>
              </a:spcBef>
              <a:spcAft>
                <a:spcPts val="0"/>
              </a:spcAft>
              <a:buSzPts val="2400"/>
              <a:buFont typeface="Arial"/>
              <a:buNone/>
              <a:defRPr>
                <a:latin typeface="Arial"/>
                <a:ea typeface="Arial"/>
                <a:cs typeface="Arial"/>
                <a:sym typeface="Arial"/>
              </a:defRPr>
            </a:lvl3pPr>
            <a:lvl4pPr lvl="3">
              <a:spcBef>
                <a:spcPts val="0"/>
              </a:spcBef>
              <a:spcAft>
                <a:spcPts val="0"/>
              </a:spcAft>
              <a:buSzPts val="2400"/>
              <a:buFont typeface="Arial"/>
              <a:buNone/>
              <a:defRPr>
                <a:latin typeface="Arial"/>
                <a:ea typeface="Arial"/>
                <a:cs typeface="Arial"/>
                <a:sym typeface="Arial"/>
              </a:defRPr>
            </a:lvl4pPr>
            <a:lvl5pPr lvl="4">
              <a:spcBef>
                <a:spcPts val="0"/>
              </a:spcBef>
              <a:spcAft>
                <a:spcPts val="0"/>
              </a:spcAft>
              <a:buSzPts val="2400"/>
              <a:buFont typeface="Arial"/>
              <a:buNone/>
              <a:defRPr>
                <a:latin typeface="Arial"/>
                <a:ea typeface="Arial"/>
                <a:cs typeface="Arial"/>
                <a:sym typeface="Arial"/>
              </a:defRPr>
            </a:lvl5pPr>
            <a:lvl6pPr lvl="5">
              <a:spcBef>
                <a:spcPts val="0"/>
              </a:spcBef>
              <a:spcAft>
                <a:spcPts val="0"/>
              </a:spcAft>
              <a:buSzPts val="2400"/>
              <a:buFont typeface="Arial"/>
              <a:buNone/>
              <a:defRPr>
                <a:latin typeface="Arial"/>
                <a:ea typeface="Arial"/>
                <a:cs typeface="Arial"/>
                <a:sym typeface="Arial"/>
              </a:defRPr>
            </a:lvl6pPr>
            <a:lvl7pPr lvl="6">
              <a:spcBef>
                <a:spcPts val="0"/>
              </a:spcBef>
              <a:spcAft>
                <a:spcPts val="0"/>
              </a:spcAft>
              <a:buSzPts val="2400"/>
              <a:buFont typeface="Arial"/>
              <a:buNone/>
              <a:defRPr>
                <a:latin typeface="Arial"/>
                <a:ea typeface="Arial"/>
                <a:cs typeface="Arial"/>
                <a:sym typeface="Arial"/>
              </a:defRPr>
            </a:lvl7pPr>
            <a:lvl8pPr lvl="7">
              <a:spcBef>
                <a:spcPts val="0"/>
              </a:spcBef>
              <a:spcAft>
                <a:spcPts val="0"/>
              </a:spcAft>
              <a:buSzPts val="2400"/>
              <a:buFont typeface="Arial"/>
              <a:buNone/>
              <a:defRPr>
                <a:latin typeface="Arial"/>
                <a:ea typeface="Arial"/>
                <a:cs typeface="Arial"/>
                <a:sym typeface="Arial"/>
              </a:defRPr>
            </a:lvl8pPr>
            <a:lvl9pPr lvl="8">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78"/>
        <p:cNvGrpSpPr/>
        <p:nvPr/>
      </p:nvGrpSpPr>
      <p:grpSpPr>
        <a:xfrm>
          <a:off x="0" y="0"/>
          <a:ext cx="0" cy="0"/>
          <a:chOff x="0" y="0"/>
          <a:chExt cx="0" cy="0"/>
        </a:xfrm>
      </p:grpSpPr>
      <p:pic>
        <p:nvPicPr>
          <p:cNvPr id="179" name="Google Shape;179;p5"/>
          <p:cNvPicPr preferRelativeResize="0"/>
          <p:nvPr/>
        </p:nvPicPr>
        <p:blipFill>
          <a:blip r:embed="rId2">
            <a:alphaModFix/>
          </a:blip>
          <a:stretch>
            <a:fillRect/>
          </a:stretch>
        </p:blipFill>
        <p:spPr>
          <a:xfrm rot="-5400000">
            <a:off x="1993300" y="-1993300"/>
            <a:ext cx="5152625" cy="9139226"/>
          </a:xfrm>
          <a:prstGeom prst="rect">
            <a:avLst/>
          </a:prstGeom>
          <a:noFill/>
          <a:ln>
            <a:noFill/>
          </a:ln>
        </p:spPr>
      </p:pic>
      <p:sp>
        <p:nvSpPr>
          <p:cNvPr id="180" name="Google Shape;180;p5"/>
          <p:cNvSpPr/>
          <p:nvPr/>
        </p:nvSpPr>
        <p:spPr>
          <a:xfrm>
            <a:off x="0" y="0"/>
            <a:ext cx="1728900" cy="5143500"/>
          </a:xfrm>
          <a:prstGeom prst="rect">
            <a:avLst/>
          </a:pr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1" name="Google Shape;181;p5"/>
          <p:cNvGrpSpPr/>
          <p:nvPr/>
        </p:nvGrpSpPr>
        <p:grpSpPr>
          <a:xfrm>
            <a:off x="-943205" y="1741563"/>
            <a:ext cx="1656312" cy="1660374"/>
            <a:chOff x="2929375" y="236175"/>
            <a:chExt cx="805325" cy="807300"/>
          </a:xfrm>
        </p:grpSpPr>
        <p:sp>
          <p:nvSpPr>
            <p:cNvPr id="182" name="Google Shape;182;p5"/>
            <p:cNvSpPr/>
            <p:nvPr/>
          </p:nvSpPr>
          <p:spPr>
            <a:xfrm>
              <a:off x="2986025" y="241975"/>
              <a:ext cx="280400" cy="191800"/>
            </a:xfrm>
            <a:custGeom>
              <a:avLst/>
              <a:gdLst/>
              <a:ahLst/>
              <a:cxnLst/>
              <a:rect l="l" t="t" r="r" b="b"/>
              <a:pathLst>
                <a:path w="11216" h="7672" extrusionOk="0">
                  <a:moveTo>
                    <a:pt x="11216" y="1"/>
                  </a:moveTo>
                  <a:cubicBezTo>
                    <a:pt x="10964" y="1"/>
                    <a:pt x="10809" y="98"/>
                    <a:pt x="10577" y="98"/>
                  </a:cubicBezTo>
                  <a:lnTo>
                    <a:pt x="310" y="7110"/>
                  </a:lnTo>
                  <a:cubicBezTo>
                    <a:pt x="233" y="7265"/>
                    <a:pt x="155" y="7439"/>
                    <a:pt x="0" y="7672"/>
                  </a:cubicBezTo>
                  <a:lnTo>
                    <a:pt x="112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5"/>
            <p:cNvSpPr/>
            <p:nvPr/>
          </p:nvSpPr>
          <p:spPr>
            <a:xfrm>
              <a:off x="2951650" y="236175"/>
              <a:ext cx="395650" cy="270250"/>
            </a:xfrm>
            <a:custGeom>
              <a:avLst/>
              <a:gdLst/>
              <a:ahLst/>
              <a:cxnLst/>
              <a:rect l="l" t="t" r="r" b="b"/>
              <a:pathLst>
                <a:path w="15826" h="10810" extrusionOk="0">
                  <a:moveTo>
                    <a:pt x="15341" y="1"/>
                  </a:moveTo>
                  <a:lnTo>
                    <a:pt x="155" y="10402"/>
                  </a:lnTo>
                  <a:cubicBezTo>
                    <a:pt x="155" y="10499"/>
                    <a:pt x="78" y="10654"/>
                    <a:pt x="0" y="10809"/>
                  </a:cubicBezTo>
                  <a:lnTo>
                    <a:pt x="158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5"/>
            <p:cNvSpPr/>
            <p:nvPr/>
          </p:nvSpPr>
          <p:spPr>
            <a:xfrm>
              <a:off x="2935650" y="241975"/>
              <a:ext cx="472175" cy="324975"/>
            </a:xfrm>
            <a:custGeom>
              <a:avLst/>
              <a:gdLst/>
              <a:ahLst/>
              <a:cxnLst/>
              <a:rect l="l" t="t" r="r" b="b"/>
              <a:pathLst>
                <a:path w="18887" h="12999" extrusionOk="0">
                  <a:moveTo>
                    <a:pt x="18558" y="1"/>
                  </a:moveTo>
                  <a:lnTo>
                    <a:pt x="78" y="12689"/>
                  </a:lnTo>
                  <a:cubicBezTo>
                    <a:pt x="78" y="12766"/>
                    <a:pt x="78" y="12844"/>
                    <a:pt x="1" y="12999"/>
                  </a:cubicBezTo>
                  <a:lnTo>
                    <a:pt x="18887" y="98"/>
                  </a:lnTo>
                  <a:cubicBezTo>
                    <a:pt x="18790" y="1"/>
                    <a:pt x="18713" y="1"/>
                    <a:pt x="185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5"/>
            <p:cNvSpPr/>
            <p:nvPr/>
          </p:nvSpPr>
          <p:spPr>
            <a:xfrm>
              <a:off x="2929375" y="254100"/>
              <a:ext cx="530750" cy="367575"/>
            </a:xfrm>
            <a:custGeom>
              <a:avLst/>
              <a:gdLst/>
              <a:ahLst/>
              <a:cxnLst/>
              <a:rect l="l" t="t" r="r" b="b"/>
              <a:pathLst>
                <a:path w="21230" h="14703" extrusionOk="0">
                  <a:moveTo>
                    <a:pt x="20978" y="0"/>
                  </a:moveTo>
                  <a:lnTo>
                    <a:pt x="77" y="14373"/>
                  </a:lnTo>
                  <a:cubicBezTo>
                    <a:pt x="77" y="14451"/>
                    <a:pt x="0" y="14528"/>
                    <a:pt x="0" y="14702"/>
                  </a:cubicBezTo>
                  <a:lnTo>
                    <a:pt x="21230" y="97"/>
                  </a:lnTo>
                  <a:cubicBezTo>
                    <a:pt x="21152" y="97"/>
                    <a:pt x="21075" y="97"/>
                    <a:pt x="209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5"/>
            <p:cNvSpPr/>
            <p:nvPr/>
          </p:nvSpPr>
          <p:spPr>
            <a:xfrm>
              <a:off x="2929375" y="272500"/>
              <a:ext cx="577250" cy="397600"/>
            </a:xfrm>
            <a:custGeom>
              <a:avLst/>
              <a:gdLst/>
              <a:ahLst/>
              <a:cxnLst/>
              <a:rect l="l" t="t" r="r" b="b"/>
              <a:pathLst>
                <a:path w="23090" h="15904" extrusionOk="0">
                  <a:moveTo>
                    <a:pt x="22838" y="0"/>
                  </a:moveTo>
                  <a:lnTo>
                    <a:pt x="0" y="15574"/>
                  </a:lnTo>
                  <a:cubicBezTo>
                    <a:pt x="77" y="15729"/>
                    <a:pt x="77" y="15826"/>
                    <a:pt x="77" y="15903"/>
                  </a:cubicBezTo>
                  <a:lnTo>
                    <a:pt x="23089" y="155"/>
                  </a:lnTo>
                  <a:cubicBezTo>
                    <a:pt x="23012" y="78"/>
                    <a:pt x="22915" y="78"/>
                    <a:pt x="228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5"/>
            <p:cNvSpPr/>
            <p:nvPr/>
          </p:nvSpPr>
          <p:spPr>
            <a:xfrm>
              <a:off x="2935650" y="294775"/>
              <a:ext cx="611175" cy="421825"/>
            </a:xfrm>
            <a:custGeom>
              <a:avLst/>
              <a:gdLst/>
              <a:ahLst/>
              <a:cxnLst/>
              <a:rect l="l" t="t" r="r" b="b"/>
              <a:pathLst>
                <a:path w="24447" h="16873" extrusionOk="0">
                  <a:moveTo>
                    <a:pt x="24214" y="0"/>
                  </a:moveTo>
                  <a:lnTo>
                    <a:pt x="1" y="16543"/>
                  </a:lnTo>
                  <a:cubicBezTo>
                    <a:pt x="1" y="16620"/>
                    <a:pt x="1" y="16698"/>
                    <a:pt x="78" y="16872"/>
                  </a:cubicBezTo>
                  <a:lnTo>
                    <a:pt x="24446" y="155"/>
                  </a:lnTo>
                  <a:cubicBezTo>
                    <a:pt x="24369" y="78"/>
                    <a:pt x="24291" y="0"/>
                    <a:pt x="242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5"/>
            <p:cNvSpPr/>
            <p:nvPr/>
          </p:nvSpPr>
          <p:spPr>
            <a:xfrm>
              <a:off x="2945350" y="318975"/>
              <a:ext cx="637775" cy="439750"/>
            </a:xfrm>
            <a:custGeom>
              <a:avLst/>
              <a:gdLst/>
              <a:ahLst/>
              <a:cxnLst/>
              <a:rect l="l" t="t" r="r" b="b"/>
              <a:pathLst>
                <a:path w="25511" h="17590" extrusionOk="0">
                  <a:moveTo>
                    <a:pt x="25279" y="1"/>
                  </a:moveTo>
                  <a:lnTo>
                    <a:pt x="0" y="17357"/>
                  </a:lnTo>
                  <a:cubicBezTo>
                    <a:pt x="0" y="17434"/>
                    <a:pt x="97" y="17512"/>
                    <a:pt x="97" y="17589"/>
                  </a:cubicBezTo>
                  <a:lnTo>
                    <a:pt x="25511" y="156"/>
                  </a:lnTo>
                  <a:cubicBezTo>
                    <a:pt x="25434" y="78"/>
                    <a:pt x="25356" y="78"/>
                    <a:pt x="252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5"/>
            <p:cNvSpPr/>
            <p:nvPr/>
          </p:nvSpPr>
          <p:spPr>
            <a:xfrm>
              <a:off x="2959875" y="347075"/>
              <a:ext cx="655700" cy="449900"/>
            </a:xfrm>
            <a:custGeom>
              <a:avLst/>
              <a:gdLst/>
              <a:ahLst/>
              <a:cxnLst/>
              <a:rect l="l" t="t" r="r" b="b"/>
              <a:pathLst>
                <a:path w="26228" h="17996" extrusionOk="0">
                  <a:moveTo>
                    <a:pt x="25976" y="0"/>
                  </a:moveTo>
                  <a:lnTo>
                    <a:pt x="0" y="17763"/>
                  </a:lnTo>
                  <a:cubicBezTo>
                    <a:pt x="0" y="17841"/>
                    <a:pt x="78" y="17918"/>
                    <a:pt x="78" y="17996"/>
                  </a:cubicBezTo>
                  <a:lnTo>
                    <a:pt x="26228" y="155"/>
                  </a:lnTo>
                  <a:cubicBezTo>
                    <a:pt x="26150" y="78"/>
                    <a:pt x="26053" y="0"/>
                    <a:pt x="259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5"/>
            <p:cNvSpPr/>
            <p:nvPr/>
          </p:nvSpPr>
          <p:spPr>
            <a:xfrm>
              <a:off x="2977800" y="377575"/>
              <a:ext cx="663925" cy="457650"/>
            </a:xfrm>
            <a:custGeom>
              <a:avLst/>
              <a:gdLst/>
              <a:ahLst/>
              <a:cxnLst/>
              <a:rect l="l" t="t" r="r" b="b"/>
              <a:pathLst>
                <a:path w="26557" h="18306" extrusionOk="0">
                  <a:moveTo>
                    <a:pt x="26402" y="1"/>
                  </a:moveTo>
                  <a:lnTo>
                    <a:pt x="0" y="18073"/>
                  </a:lnTo>
                  <a:cubicBezTo>
                    <a:pt x="0" y="18151"/>
                    <a:pt x="78" y="18228"/>
                    <a:pt x="78" y="18306"/>
                  </a:cubicBezTo>
                  <a:lnTo>
                    <a:pt x="26557" y="156"/>
                  </a:lnTo>
                  <a:cubicBezTo>
                    <a:pt x="26557" y="78"/>
                    <a:pt x="26479" y="1"/>
                    <a:pt x="264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5"/>
            <p:cNvSpPr/>
            <p:nvPr/>
          </p:nvSpPr>
          <p:spPr>
            <a:xfrm>
              <a:off x="2998125" y="409550"/>
              <a:ext cx="669750" cy="460075"/>
            </a:xfrm>
            <a:custGeom>
              <a:avLst/>
              <a:gdLst/>
              <a:ahLst/>
              <a:cxnLst/>
              <a:rect l="l" t="t" r="r" b="b"/>
              <a:pathLst>
                <a:path w="26790" h="18403" extrusionOk="0">
                  <a:moveTo>
                    <a:pt x="26635" y="0"/>
                  </a:moveTo>
                  <a:lnTo>
                    <a:pt x="1" y="18170"/>
                  </a:lnTo>
                  <a:cubicBezTo>
                    <a:pt x="78" y="18247"/>
                    <a:pt x="78" y="18247"/>
                    <a:pt x="78" y="18325"/>
                  </a:cubicBezTo>
                  <a:lnTo>
                    <a:pt x="156" y="18402"/>
                  </a:lnTo>
                  <a:lnTo>
                    <a:pt x="26790" y="174"/>
                  </a:lnTo>
                  <a:cubicBezTo>
                    <a:pt x="26712" y="174"/>
                    <a:pt x="26712" y="78"/>
                    <a:pt x="26712" y="78"/>
                  </a:cubicBezTo>
                  <a:lnTo>
                    <a:pt x="2663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5"/>
            <p:cNvSpPr/>
            <p:nvPr/>
          </p:nvSpPr>
          <p:spPr>
            <a:xfrm>
              <a:off x="3022350" y="443925"/>
              <a:ext cx="665875" cy="458125"/>
            </a:xfrm>
            <a:custGeom>
              <a:avLst/>
              <a:gdLst/>
              <a:ahLst/>
              <a:cxnLst/>
              <a:rect l="l" t="t" r="r" b="b"/>
              <a:pathLst>
                <a:path w="26635" h="18325" extrusionOk="0">
                  <a:moveTo>
                    <a:pt x="26557" y="0"/>
                  </a:moveTo>
                  <a:lnTo>
                    <a:pt x="0" y="18170"/>
                  </a:lnTo>
                  <a:cubicBezTo>
                    <a:pt x="78" y="18247"/>
                    <a:pt x="155" y="18247"/>
                    <a:pt x="155" y="18325"/>
                  </a:cubicBezTo>
                  <a:lnTo>
                    <a:pt x="26634" y="252"/>
                  </a:lnTo>
                  <a:cubicBezTo>
                    <a:pt x="26634" y="155"/>
                    <a:pt x="26557" y="78"/>
                    <a:pt x="265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5"/>
            <p:cNvSpPr/>
            <p:nvPr/>
          </p:nvSpPr>
          <p:spPr>
            <a:xfrm>
              <a:off x="3050425" y="480250"/>
              <a:ext cx="655725" cy="451825"/>
            </a:xfrm>
            <a:custGeom>
              <a:avLst/>
              <a:gdLst/>
              <a:ahLst/>
              <a:cxnLst/>
              <a:rect l="l" t="t" r="r" b="b"/>
              <a:pathLst>
                <a:path w="26229" h="18073" extrusionOk="0">
                  <a:moveTo>
                    <a:pt x="26151" y="0"/>
                  </a:moveTo>
                  <a:lnTo>
                    <a:pt x="1" y="17918"/>
                  </a:lnTo>
                  <a:cubicBezTo>
                    <a:pt x="78" y="17995"/>
                    <a:pt x="156" y="17995"/>
                    <a:pt x="252" y="18073"/>
                  </a:cubicBezTo>
                  <a:lnTo>
                    <a:pt x="26228" y="252"/>
                  </a:lnTo>
                  <a:cubicBezTo>
                    <a:pt x="26228" y="155"/>
                    <a:pt x="26151" y="78"/>
                    <a:pt x="261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5"/>
            <p:cNvSpPr/>
            <p:nvPr/>
          </p:nvSpPr>
          <p:spPr>
            <a:xfrm>
              <a:off x="3082875" y="520425"/>
              <a:ext cx="637300" cy="440225"/>
            </a:xfrm>
            <a:custGeom>
              <a:avLst/>
              <a:gdLst/>
              <a:ahLst/>
              <a:cxnLst/>
              <a:rect l="l" t="t" r="r" b="b"/>
              <a:pathLst>
                <a:path w="25492" h="17609" extrusionOk="0">
                  <a:moveTo>
                    <a:pt x="25414" y="1"/>
                  </a:moveTo>
                  <a:lnTo>
                    <a:pt x="0" y="17434"/>
                  </a:lnTo>
                  <a:cubicBezTo>
                    <a:pt x="78" y="17434"/>
                    <a:pt x="155" y="17531"/>
                    <a:pt x="233" y="17609"/>
                  </a:cubicBezTo>
                  <a:lnTo>
                    <a:pt x="25492" y="253"/>
                  </a:lnTo>
                  <a:cubicBezTo>
                    <a:pt x="25492" y="175"/>
                    <a:pt x="25414" y="98"/>
                    <a:pt x="254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5"/>
            <p:cNvSpPr/>
            <p:nvPr/>
          </p:nvSpPr>
          <p:spPr>
            <a:xfrm>
              <a:off x="3119200" y="563050"/>
              <a:ext cx="611150" cy="421825"/>
            </a:xfrm>
            <a:custGeom>
              <a:avLst/>
              <a:gdLst/>
              <a:ahLst/>
              <a:cxnLst/>
              <a:rect l="l" t="t" r="r" b="b"/>
              <a:pathLst>
                <a:path w="24446" h="16873" extrusionOk="0">
                  <a:moveTo>
                    <a:pt x="24368" y="1"/>
                  </a:moveTo>
                  <a:lnTo>
                    <a:pt x="0" y="16698"/>
                  </a:lnTo>
                  <a:cubicBezTo>
                    <a:pt x="78" y="16795"/>
                    <a:pt x="155" y="16795"/>
                    <a:pt x="233" y="16872"/>
                  </a:cubicBezTo>
                  <a:lnTo>
                    <a:pt x="24446" y="233"/>
                  </a:lnTo>
                  <a:cubicBezTo>
                    <a:pt x="24446" y="156"/>
                    <a:pt x="24368" y="78"/>
                    <a:pt x="243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5"/>
            <p:cNvSpPr/>
            <p:nvPr/>
          </p:nvSpPr>
          <p:spPr>
            <a:xfrm>
              <a:off x="3159375" y="609550"/>
              <a:ext cx="575325" cy="397600"/>
            </a:xfrm>
            <a:custGeom>
              <a:avLst/>
              <a:gdLst/>
              <a:ahLst/>
              <a:cxnLst/>
              <a:rect l="l" t="t" r="r" b="b"/>
              <a:pathLst>
                <a:path w="23013" h="15904" extrusionOk="0">
                  <a:moveTo>
                    <a:pt x="23013" y="0"/>
                  </a:moveTo>
                  <a:lnTo>
                    <a:pt x="1" y="15729"/>
                  </a:lnTo>
                  <a:cubicBezTo>
                    <a:pt x="78" y="15806"/>
                    <a:pt x="156" y="15806"/>
                    <a:pt x="253" y="15903"/>
                  </a:cubicBezTo>
                  <a:lnTo>
                    <a:pt x="23013" y="233"/>
                  </a:lnTo>
                  <a:lnTo>
                    <a:pt x="230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5"/>
            <p:cNvSpPr/>
            <p:nvPr/>
          </p:nvSpPr>
          <p:spPr>
            <a:xfrm>
              <a:off x="3203925" y="657975"/>
              <a:ext cx="530775" cy="365150"/>
            </a:xfrm>
            <a:custGeom>
              <a:avLst/>
              <a:gdLst/>
              <a:ahLst/>
              <a:cxnLst/>
              <a:rect l="l" t="t" r="r" b="b"/>
              <a:pathLst>
                <a:path w="21231" h="14606" extrusionOk="0">
                  <a:moveTo>
                    <a:pt x="21231" y="0"/>
                  </a:moveTo>
                  <a:lnTo>
                    <a:pt x="1" y="14528"/>
                  </a:lnTo>
                  <a:cubicBezTo>
                    <a:pt x="156" y="14606"/>
                    <a:pt x="233" y="14606"/>
                    <a:pt x="311" y="14606"/>
                  </a:cubicBezTo>
                  <a:lnTo>
                    <a:pt x="21231" y="310"/>
                  </a:lnTo>
                  <a:lnTo>
                    <a:pt x="212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5"/>
            <p:cNvSpPr/>
            <p:nvPr/>
          </p:nvSpPr>
          <p:spPr>
            <a:xfrm>
              <a:off x="3256225" y="712200"/>
              <a:ext cx="472200" cy="324975"/>
            </a:xfrm>
            <a:custGeom>
              <a:avLst/>
              <a:gdLst/>
              <a:ahLst/>
              <a:cxnLst/>
              <a:rect l="l" t="t" r="r" b="b"/>
              <a:pathLst>
                <a:path w="18888" h="12999" extrusionOk="0">
                  <a:moveTo>
                    <a:pt x="18887" y="1"/>
                  </a:moveTo>
                  <a:lnTo>
                    <a:pt x="1" y="12921"/>
                  </a:lnTo>
                  <a:cubicBezTo>
                    <a:pt x="156" y="12921"/>
                    <a:pt x="253" y="12998"/>
                    <a:pt x="408" y="12998"/>
                  </a:cubicBezTo>
                  <a:lnTo>
                    <a:pt x="18887" y="330"/>
                  </a:lnTo>
                  <a:lnTo>
                    <a:pt x="1888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5"/>
            <p:cNvSpPr/>
            <p:nvPr/>
          </p:nvSpPr>
          <p:spPr>
            <a:xfrm>
              <a:off x="3318700" y="772750"/>
              <a:ext cx="393725" cy="270725"/>
            </a:xfrm>
            <a:custGeom>
              <a:avLst/>
              <a:gdLst/>
              <a:ahLst/>
              <a:cxnLst/>
              <a:rect l="l" t="t" r="r" b="b"/>
              <a:pathLst>
                <a:path w="15749" h="10829" extrusionOk="0">
                  <a:moveTo>
                    <a:pt x="15749" y="0"/>
                  </a:moveTo>
                  <a:lnTo>
                    <a:pt x="1" y="10828"/>
                  </a:lnTo>
                  <a:lnTo>
                    <a:pt x="485" y="10828"/>
                  </a:lnTo>
                  <a:lnTo>
                    <a:pt x="15671" y="407"/>
                  </a:lnTo>
                  <a:cubicBezTo>
                    <a:pt x="15671" y="252"/>
                    <a:pt x="15749" y="174"/>
                    <a:pt x="157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5"/>
            <p:cNvSpPr/>
            <p:nvPr/>
          </p:nvSpPr>
          <p:spPr>
            <a:xfrm>
              <a:off x="3399575" y="845375"/>
              <a:ext cx="280425" cy="191800"/>
            </a:xfrm>
            <a:custGeom>
              <a:avLst/>
              <a:gdLst/>
              <a:ahLst/>
              <a:cxnLst/>
              <a:rect l="l" t="t" r="r" b="b"/>
              <a:pathLst>
                <a:path w="11217" h="7672" extrusionOk="0">
                  <a:moveTo>
                    <a:pt x="11216" y="1"/>
                  </a:moveTo>
                  <a:lnTo>
                    <a:pt x="1" y="7671"/>
                  </a:lnTo>
                  <a:cubicBezTo>
                    <a:pt x="233" y="7594"/>
                    <a:pt x="407" y="7594"/>
                    <a:pt x="562" y="7594"/>
                  </a:cubicBezTo>
                  <a:lnTo>
                    <a:pt x="10887" y="485"/>
                  </a:lnTo>
                  <a:cubicBezTo>
                    <a:pt x="10984" y="330"/>
                    <a:pt x="11061" y="175"/>
                    <a:pt x="11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 name="Google Shape;201;p5"/>
          <p:cNvGrpSpPr/>
          <p:nvPr/>
        </p:nvGrpSpPr>
        <p:grpSpPr>
          <a:xfrm>
            <a:off x="4302975" y="4715075"/>
            <a:ext cx="538025" cy="157800"/>
            <a:chOff x="2575325" y="1348650"/>
            <a:chExt cx="538025" cy="157800"/>
          </a:xfrm>
        </p:grpSpPr>
        <p:sp>
          <p:nvSpPr>
            <p:cNvPr id="202" name="Google Shape;202;p5"/>
            <p:cNvSpPr/>
            <p:nvPr/>
          </p:nvSpPr>
          <p:spPr>
            <a:xfrm>
              <a:off x="2575325"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5"/>
            <p:cNvSpPr/>
            <p:nvPr/>
          </p:nvSpPr>
          <p:spPr>
            <a:xfrm>
              <a:off x="2765438"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5"/>
            <p:cNvSpPr/>
            <p:nvPr/>
          </p:nvSpPr>
          <p:spPr>
            <a:xfrm>
              <a:off x="2955550"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 name="Google Shape;205;p5"/>
          <p:cNvGrpSpPr/>
          <p:nvPr/>
        </p:nvGrpSpPr>
        <p:grpSpPr>
          <a:xfrm>
            <a:off x="322789" y="68312"/>
            <a:ext cx="925310" cy="943383"/>
            <a:chOff x="595389" y="1761100"/>
            <a:chExt cx="925310" cy="943383"/>
          </a:xfrm>
        </p:grpSpPr>
        <p:cxnSp>
          <p:nvCxnSpPr>
            <p:cNvPr id="206" name="Google Shape;206;p5"/>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207" name="Google Shape;207;p5"/>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208" name="Google Shape;208;p5"/>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grpSp>
        <p:nvGrpSpPr>
          <p:cNvPr id="209" name="Google Shape;209;p5"/>
          <p:cNvGrpSpPr/>
          <p:nvPr/>
        </p:nvGrpSpPr>
        <p:grpSpPr>
          <a:xfrm>
            <a:off x="7931839" y="4065800"/>
            <a:ext cx="925310" cy="943383"/>
            <a:chOff x="595389" y="1761100"/>
            <a:chExt cx="925310" cy="943383"/>
          </a:xfrm>
        </p:grpSpPr>
        <p:cxnSp>
          <p:nvCxnSpPr>
            <p:cNvPr id="210" name="Google Shape;210;p5"/>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211" name="Google Shape;211;p5"/>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212" name="Google Shape;212;p5"/>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grpSp>
        <p:nvGrpSpPr>
          <p:cNvPr id="213" name="Google Shape;213;p5"/>
          <p:cNvGrpSpPr/>
          <p:nvPr/>
        </p:nvGrpSpPr>
        <p:grpSpPr>
          <a:xfrm>
            <a:off x="6839422" y="213225"/>
            <a:ext cx="1584577" cy="196549"/>
            <a:chOff x="750197" y="155825"/>
            <a:chExt cx="1584577" cy="196549"/>
          </a:xfrm>
        </p:grpSpPr>
        <p:sp>
          <p:nvSpPr>
            <p:cNvPr id="214" name="Google Shape;214;p5"/>
            <p:cNvSpPr/>
            <p:nvPr/>
          </p:nvSpPr>
          <p:spPr>
            <a:xfrm rot="-5400000">
              <a:off x="20937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5"/>
            <p:cNvSpPr/>
            <p:nvPr/>
          </p:nvSpPr>
          <p:spPr>
            <a:xfrm rot="-5400000">
              <a:off x="1915294" y="299855"/>
              <a:ext cx="52930" cy="52107"/>
            </a:xfrm>
            <a:custGeom>
              <a:avLst/>
              <a:gdLst/>
              <a:ahLst/>
              <a:cxnLst/>
              <a:rect l="l" t="t" r="r" b="b"/>
              <a:pathLst>
                <a:path w="1221" h="1202" extrusionOk="0">
                  <a:moveTo>
                    <a:pt x="659" y="1"/>
                  </a:moveTo>
                  <a:cubicBezTo>
                    <a:pt x="252" y="1"/>
                    <a:pt x="0" y="233"/>
                    <a:pt x="0" y="563"/>
                  </a:cubicBezTo>
                  <a:cubicBezTo>
                    <a:pt x="0" y="969"/>
                    <a:pt x="252" y="1202"/>
                    <a:pt x="659" y="1202"/>
                  </a:cubicBezTo>
                  <a:cubicBezTo>
                    <a:pt x="969" y="1202"/>
                    <a:pt x="1221" y="969"/>
                    <a:pt x="1221" y="563"/>
                  </a:cubicBezTo>
                  <a:cubicBezTo>
                    <a:pt x="1221" y="233"/>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5"/>
            <p:cNvSpPr/>
            <p:nvPr/>
          </p:nvSpPr>
          <p:spPr>
            <a:xfrm rot="-5400000">
              <a:off x="1735196" y="297753"/>
              <a:ext cx="52930" cy="56312"/>
            </a:xfrm>
            <a:custGeom>
              <a:avLst/>
              <a:gdLst/>
              <a:ahLst/>
              <a:cxnLst/>
              <a:rect l="l" t="t" r="r" b="b"/>
              <a:pathLst>
                <a:path w="1221" h="1299" extrusionOk="0">
                  <a:moveTo>
                    <a:pt x="659" y="0"/>
                  </a:moveTo>
                  <a:cubicBezTo>
                    <a:pt x="252" y="0"/>
                    <a:pt x="0" y="330"/>
                    <a:pt x="0" y="640"/>
                  </a:cubicBezTo>
                  <a:cubicBezTo>
                    <a:pt x="0" y="969"/>
                    <a:pt x="252" y="1298"/>
                    <a:pt x="659" y="1298"/>
                  </a:cubicBezTo>
                  <a:cubicBezTo>
                    <a:pt x="969" y="1298"/>
                    <a:pt x="1221" y="969"/>
                    <a:pt x="1221" y="640"/>
                  </a:cubicBezTo>
                  <a:cubicBezTo>
                    <a:pt x="1221" y="330"/>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5"/>
            <p:cNvSpPr/>
            <p:nvPr/>
          </p:nvSpPr>
          <p:spPr>
            <a:xfrm rot="-5400000">
              <a:off x="1556334" y="297753"/>
              <a:ext cx="52930" cy="56312"/>
            </a:xfrm>
            <a:custGeom>
              <a:avLst/>
              <a:gdLst/>
              <a:ahLst/>
              <a:cxnLst/>
              <a:rect l="l" t="t" r="r" b="b"/>
              <a:pathLst>
                <a:path w="1221" h="1299" extrusionOk="0">
                  <a:moveTo>
                    <a:pt x="659" y="0"/>
                  </a:moveTo>
                  <a:cubicBezTo>
                    <a:pt x="252" y="0"/>
                    <a:pt x="0" y="330"/>
                    <a:pt x="0" y="659"/>
                  </a:cubicBezTo>
                  <a:cubicBezTo>
                    <a:pt x="0" y="969"/>
                    <a:pt x="252" y="1298"/>
                    <a:pt x="659" y="1298"/>
                  </a:cubicBezTo>
                  <a:cubicBezTo>
                    <a:pt x="969" y="1298"/>
                    <a:pt x="1221" y="969"/>
                    <a:pt x="1221" y="659"/>
                  </a:cubicBezTo>
                  <a:cubicBezTo>
                    <a:pt x="1221" y="330"/>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5"/>
            <p:cNvSpPr/>
            <p:nvPr/>
          </p:nvSpPr>
          <p:spPr>
            <a:xfrm rot="-5400000">
              <a:off x="1378296" y="297753"/>
              <a:ext cx="52930" cy="56312"/>
            </a:xfrm>
            <a:custGeom>
              <a:avLst/>
              <a:gdLst/>
              <a:ahLst/>
              <a:cxnLst/>
              <a:rect l="l" t="t" r="r" b="b"/>
              <a:pathLst>
                <a:path w="1221" h="1299" extrusionOk="0">
                  <a:moveTo>
                    <a:pt x="659" y="1"/>
                  </a:moveTo>
                  <a:cubicBezTo>
                    <a:pt x="252" y="1"/>
                    <a:pt x="0" y="330"/>
                    <a:pt x="0" y="640"/>
                  </a:cubicBezTo>
                  <a:cubicBezTo>
                    <a:pt x="0" y="969"/>
                    <a:pt x="252" y="1299"/>
                    <a:pt x="659" y="1299"/>
                  </a:cubicBezTo>
                  <a:cubicBezTo>
                    <a:pt x="969" y="1299"/>
                    <a:pt x="1221" y="969"/>
                    <a:pt x="1221" y="640"/>
                  </a:cubicBezTo>
                  <a:cubicBezTo>
                    <a:pt x="1221" y="330"/>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5"/>
            <p:cNvSpPr/>
            <p:nvPr/>
          </p:nvSpPr>
          <p:spPr>
            <a:xfrm rot="-5400000">
              <a:off x="1197765" y="299422"/>
              <a:ext cx="52930" cy="52974"/>
            </a:xfrm>
            <a:custGeom>
              <a:avLst/>
              <a:gdLst/>
              <a:ahLst/>
              <a:cxnLst/>
              <a:rect l="l" t="t" r="r" b="b"/>
              <a:pathLst>
                <a:path w="1221" h="1222" extrusionOk="0">
                  <a:moveTo>
                    <a:pt x="659" y="1"/>
                  </a:moveTo>
                  <a:cubicBezTo>
                    <a:pt x="252" y="1"/>
                    <a:pt x="0" y="253"/>
                    <a:pt x="0" y="660"/>
                  </a:cubicBezTo>
                  <a:cubicBezTo>
                    <a:pt x="0" y="970"/>
                    <a:pt x="252" y="1221"/>
                    <a:pt x="659" y="1221"/>
                  </a:cubicBezTo>
                  <a:cubicBezTo>
                    <a:pt x="969" y="1221"/>
                    <a:pt x="1221" y="970"/>
                    <a:pt x="1221" y="660"/>
                  </a:cubicBezTo>
                  <a:cubicBezTo>
                    <a:pt x="1221" y="253"/>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5"/>
            <p:cNvSpPr/>
            <p:nvPr/>
          </p:nvSpPr>
          <p:spPr>
            <a:xfrm rot="-5400000">
              <a:off x="1019336" y="299855"/>
              <a:ext cx="52930" cy="52107"/>
            </a:xfrm>
            <a:custGeom>
              <a:avLst/>
              <a:gdLst/>
              <a:ahLst/>
              <a:cxnLst/>
              <a:rect l="l" t="t" r="r" b="b"/>
              <a:pathLst>
                <a:path w="1221" h="1202" extrusionOk="0">
                  <a:moveTo>
                    <a:pt x="659" y="0"/>
                  </a:moveTo>
                  <a:cubicBezTo>
                    <a:pt x="252" y="0"/>
                    <a:pt x="0" y="233"/>
                    <a:pt x="0" y="640"/>
                  </a:cubicBezTo>
                  <a:cubicBezTo>
                    <a:pt x="0" y="969"/>
                    <a:pt x="252" y="1201"/>
                    <a:pt x="659" y="1201"/>
                  </a:cubicBezTo>
                  <a:cubicBezTo>
                    <a:pt x="969" y="1201"/>
                    <a:pt x="1221" y="969"/>
                    <a:pt x="1221" y="640"/>
                  </a:cubicBezTo>
                  <a:cubicBezTo>
                    <a:pt x="1221" y="233"/>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5"/>
            <p:cNvSpPr/>
            <p:nvPr/>
          </p:nvSpPr>
          <p:spPr>
            <a:xfrm rot="-5400000">
              <a:off x="840886" y="299443"/>
              <a:ext cx="52930" cy="52930"/>
            </a:xfrm>
            <a:custGeom>
              <a:avLst/>
              <a:gdLst/>
              <a:ahLst/>
              <a:cxnLst/>
              <a:rect l="l" t="t" r="r" b="b"/>
              <a:pathLst>
                <a:path w="1221" h="1221" extrusionOk="0">
                  <a:moveTo>
                    <a:pt x="659" y="1"/>
                  </a:moveTo>
                  <a:cubicBezTo>
                    <a:pt x="252" y="1"/>
                    <a:pt x="0" y="252"/>
                    <a:pt x="0" y="582"/>
                  </a:cubicBezTo>
                  <a:cubicBezTo>
                    <a:pt x="0" y="969"/>
                    <a:pt x="252" y="1221"/>
                    <a:pt x="659" y="1221"/>
                  </a:cubicBezTo>
                  <a:cubicBezTo>
                    <a:pt x="969" y="1221"/>
                    <a:pt x="1221" y="969"/>
                    <a:pt x="1221" y="582"/>
                  </a:cubicBezTo>
                  <a:cubicBezTo>
                    <a:pt x="1221" y="252"/>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5"/>
            <p:cNvSpPr/>
            <p:nvPr/>
          </p:nvSpPr>
          <p:spPr>
            <a:xfrm rot="-5400000">
              <a:off x="2181051" y="155825"/>
              <a:ext cx="56312" cy="56312"/>
            </a:xfrm>
            <a:custGeom>
              <a:avLst/>
              <a:gdLst/>
              <a:ahLst/>
              <a:cxnLst/>
              <a:rect l="l" t="t" r="r" b="b"/>
              <a:pathLst>
                <a:path w="1299" h="1299" extrusionOk="0">
                  <a:moveTo>
                    <a:pt x="640" y="1"/>
                  </a:moveTo>
                  <a:cubicBezTo>
                    <a:pt x="330" y="1"/>
                    <a:pt x="0" y="330"/>
                    <a:pt x="0" y="659"/>
                  </a:cubicBezTo>
                  <a:cubicBezTo>
                    <a:pt x="0" y="969"/>
                    <a:pt x="330" y="1299"/>
                    <a:pt x="640" y="1299"/>
                  </a:cubicBezTo>
                  <a:cubicBezTo>
                    <a:pt x="969" y="1299"/>
                    <a:pt x="1298" y="969"/>
                    <a:pt x="1298" y="659"/>
                  </a:cubicBezTo>
                  <a:cubicBezTo>
                    <a:pt x="1298" y="330"/>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5"/>
            <p:cNvSpPr/>
            <p:nvPr/>
          </p:nvSpPr>
          <p:spPr>
            <a:xfrm rot="-5400000">
              <a:off x="2000953"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5"/>
            <p:cNvSpPr/>
            <p:nvPr/>
          </p:nvSpPr>
          <p:spPr>
            <a:xfrm rot="-5400000">
              <a:off x="1822503" y="157515"/>
              <a:ext cx="56312" cy="52930"/>
            </a:xfrm>
            <a:custGeom>
              <a:avLst/>
              <a:gdLst/>
              <a:ahLst/>
              <a:cxnLst/>
              <a:rect l="l" t="t" r="r" b="b"/>
              <a:pathLst>
                <a:path w="1299" h="1221" extrusionOk="0">
                  <a:moveTo>
                    <a:pt x="640" y="0"/>
                  </a:moveTo>
                  <a:cubicBezTo>
                    <a:pt x="330" y="0"/>
                    <a:pt x="0" y="252"/>
                    <a:pt x="0" y="562"/>
                  </a:cubicBezTo>
                  <a:cubicBezTo>
                    <a:pt x="0" y="969"/>
                    <a:pt x="330" y="1221"/>
                    <a:pt x="640" y="1221"/>
                  </a:cubicBezTo>
                  <a:cubicBezTo>
                    <a:pt x="969" y="1221"/>
                    <a:pt x="1298" y="969"/>
                    <a:pt x="1298" y="562"/>
                  </a:cubicBezTo>
                  <a:cubicBezTo>
                    <a:pt x="1298" y="252"/>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5"/>
            <p:cNvSpPr/>
            <p:nvPr/>
          </p:nvSpPr>
          <p:spPr>
            <a:xfrm rot="-5400000">
              <a:off x="1644053" y="157927"/>
              <a:ext cx="56312" cy="52107"/>
            </a:xfrm>
            <a:custGeom>
              <a:avLst/>
              <a:gdLst/>
              <a:ahLst/>
              <a:cxnLst/>
              <a:rect l="l" t="t" r="r" b="b"/>
              <a:pathLst>
                <a:path w="1299" h="1202" extrusionOk="0">
                  <a:moveTo>
                    <a:pt x="640" y="1"/>
                  </a:moveTo>
                  <a:cubicBezTo>
                    <a:pt x="330" y="1"/>
                    <a:pt x="0" y="233"/>
                    <a:pt x="0" y="563"/>
                  </a:cubicBezTo>
                  <a:cubicBezTo>
                    <a:pt x="0" y="969"/>
                    <a:pt x="330" y="1202"/>
                    <a:pt x="640" y="1202"/>
                  </a:cubicBezTo>
                  <a:cubicBezTo>
                    <a:pt x="969" y="1202"/>
                    <a:pt x="1298" y="969"/>
                    <a:pt x="1298" y="563"/>
                  </a:cubicBezTo>
                  <a:cubicBezTo>
                    <a:pt x="1298" y="233"/>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5"/>
            <p:cNvSpPr/>
            <p:nvPr/>
          </p:nvSpPr>
          <p:spPr>
            <a:xfrm rot="-5400000">
              <a:off x="1463955" y="155825"/>
              <a:ext cx="56312" cy="56312"/>
            </a:xfrm>
            <a:custGeom>
              <a:avLst/>
              <a:gdLst/>
              <a:ahLst/>
              <a:cxnLst/>
              <a:rect l="l" t="t" r="r" b="b"/>
              <a:pathLst>
                <a:path w="1299" h="1299" extrusionOk="0">
                  <a:moveTo>
                    <a:pt x="640" y="0"/>
                  </a:moveTo>
                  <a:cubicBezTo>
                    <a:pt x="330" y="0"/>
                    <a:pt x="0" y="330"/>
                    <a:pt x="0" y="640"/>
                  </a:cubicBezTo>
                  <a:cubicBezTo>
                    <a:pt x="0" y="969"/>
                    <a:pt x="330" y="1298"/>
                    <a:pt x="640" y="1298"/>
                  </a:cubicBezTo>
                  <a:cubicBezTo>
                    <a:pt x="969" y="1298"/>
                    <a:pt x="1298" y="969"/>
                    <a:pt x="1298" y="640"/>
                  </a:cubicBezTo>
                  <a:cubicBezTo>
                    <a:pt x="1298" y="330"/>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5"/>
            <p:cNvSpPr/>
            <p:nvPr/>
          </p:nvSpPr>
          <p:spPr>
            <a:xfrm rot="-5400000">
              <a:off x="1285505" y="156237"/>
              <a:ext cx="56312" cy="55488"/>
            </a:xfrm>
            <a:custGeom>
              <a:avLst/>
              <a:gdLst/>
              <a:ahLst/>
              <a:cxnLst/>
              <a:rect l="l" t="t" r="r" b="b"/>
              <a:pathLst>
                <a:path w="1299" h="1280" extrusionOk="0">
                  <a:moveTo>
                    <a:pt x="640" y="1"/>
                  </a:moveTo>
                  <a:cubicBezTo>
                    <a:pt x="330" y="1"/>
                    <a:pt x="0" y="311"/>
                    <a:pt x="0" y="640"/>
                  </a:cubicBezTo>
                  <a:cubicBezTo>
                    <a:pt x="0" y="969"/>
                    <a:pt x="330" y="1279"/>
                    <a:pt x="640" y="1279"/>
                  </a:cubicBezTo>
                  <a:cubicBezTo>
                    <a:pt x="969" y="1279"/>
                    <a:pt x="1298" y="969"/>
                    <a:pt x="1298" y="640"/>
                  </a:cubicBezTo>
                  <a:cubicBezTo>
                    <a:pt x="1298" y="311"/>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5"/>
            <p:cNvSpPr/>
            <p:nvPr/>
          </p:nvSpPr>
          <p:spPr>
            <a:xfrm rot="-5400000">
              <a:off x="1107055" y="155825"/>
              <a:ext cx="56312" cy="56312"/>
            </a:xfrm>
            <a:custGeom>
              <a:avLst/>
              <a:gdLst/>
              <a:ahLst/>
              <a:cxnLst/>
              <a:rect l="l" t="t" r="r" b="b"/>
              <a:pathLst>
                <a:path w="1299" h="1299" extrusionOk="0">
                  <a:moveTo>
                    <a:pt x="640" y="1"/>
                  </a:moveTo>
                  <a:cubicBezTo>
                    <a:pt x="330" y="1"/>
                    <a:pt x="0" y="330"/>
                    <a:pt x="0" y="640"/>
                  </a:cubicBezTo>
                  <a:cubicBezTo>
                    <a:pt x="0" y="970"/>
                    <a:pt x="330" y="1299"/>
                    <a:pt x="640" y="1299"/>
                  </a:cubicBezTo>
                  <a:cubicBezTo>
                    <a:pt x="969" y="1299"/>
                    <a:pt x="1298" y="970"/>
                    <a:pt x="1298" y="640"/>
                  </a:cubicBezTo>
                  <a:cubicBezTo>
                    <a:pt x="1298" y="330"/>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5"/>
            <p:cNvSpPr/>
            <p:nvPr/>
          </p:nvSpPr>
          <p:spPr>
            <a:xfrm rot="-5400000">
              <a:off x="926957"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5"/>
            <p:cNvSpPr/>
            <p:nvPr/>
          </p:nvSpPr>
          <p:spPr>
            <a:xfrm rot="-5400000">
              <a:off x="748507" y="157515"/>
              <a:ext cx="56312" cy="52930"/>
            </a:xfrm>
            <a:custGeom>
              <a:avLst/>
              <a:gdLst/>
              <a:ahLst/>
              <a:cxnLst/>
              <a:rect l="l" t="t" r="r" b="b"/>
              <a:pathLst>
                <a:path w="1299" h="1221" extrusionOk="0">
                  <a:moveTo>
                    <a:pt x="640" y="1"/>
                  </a:moveTo>
                  <a:cubicBezTo>
                    <a:pt x="330" y="1"/>
                    <a:pt x="0" y="252"/>
                    <a:pt x="0" y="562"/>
                  </a:cubicBezTo>
                  <a:cubicBezTo>
                    <a:pt x="0" y="969"/>
                    <a:pt x="330" y="1221"/>
                    <a:pt x="640" y="1221"/>
                  </a:cubicBezTo>
                  <a:cubicBezTo>
                    <a:pt x="969" y="1221"/>
                    <a:pt x="1298" y="969"/>
                    <a:pt x="1298" y="562"/>
                  </a:cubicBezTo>
                  <a:cubicBezTo>
                    <a:pt x="1298" y="252"/>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5"/>
            <p:cNvSpPr/>
            <p:nvPr/>
          </p:nvSpPr>
          <p:spPr>
            <a:xfrm rot="-5400000">
              <a:off x="22818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2" name="Google Shape;232;p5"/>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33" name="Google Shape;233;p5"/>
          <p:cNvSpPr txBox="1">
            <a:spLocks noGrp="1"/>
          </p:cNvSpPr>
          <p:nvPr>
            <p:ph type="subTitle" idx="1"/>
          </p:nvPr>
        </p:nvSpPr>
        <p:spPr>
          <a:xfrm>
            <a:off x="4955264" y="3344402"/>
            <a:ext cx="2976600" cy="698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234" name="Google Shape;234;p5"/>
          <p:cNvSpPr txBox="1">
            <a:spLocks noGrp="1"/>
          </p:cNvSpPr>
          <p:nvPr>
            <p:ph type="subTitle" idx="2"/>
          </p:nvPr>
        </p:nvSpPr>
        <p:spPr>
          <a:xfrm>
            <a:off x="4955264" y="1967072"/>
            <a:ext cx="2976600" cy="698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235" name="Google Shape;235;p5"/>
          <p:cNvSpPr txBox="1">
            <a:spLocks noGrp="1"/>
          </p:cNvSpPr>
          <p:nvPr>
            <p:ph type="subTitle" idx="3"/>
          </p:nvPr>
        </p:nvSpPr>
        <p:spPr>
          <a:xfrm>
            <a:off x="4955262" y="3024018"/>
            <a:ext cx="2976600" cy="477600"/>
          </a:xfrm>
          <a:prstGeom prst="rect">
            <a:avLst/>
          </a:prstGeom>
        </p:spPr>
        <p:txBody>
          <a:bodyPr spcFirstLastPara="1" wrap="square" lIns="91425" tIns="91425" rIns="91425" bIns="91425" anchor="b" anchorCtr="0">
            <a:noAutofit/>
          </a:bodyPr>
          <a:lstStyle>
            <a:lvl1pPr lvl="0" algn="r">
              <a:spcBef>
                <a:spcPts val="0"/>
              </a:spcBef>
              <a:spcAft>
                <a:spcPts val="0"/>
              </a:spcAft>
              <a:buSzPts val="2400"/>
              <a:buFont typeface="Anton"/>
              <a:buNone/>
              <a:defRPr sz="2400" b="1">
                <a:latin typeface="Poppins"/>
                <a:ea typeface="Poppins"/>
                <a:cs typeface="Poppins"/>
                <a:sym typeface="Poppi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6" name="Google Shape;236;p5"/>
          <p:cNvSpPr txBox="1">
            <a:spLocks noGrp="1"/>
          </p:cNvSpPr>
          <p:nvPr>
            <p:ph type="subTitle" idx="4"/>
          </p:nvPr>
        </p:nvSpPr>
        <p:spPr>
          <a:xfrm>
            <a:off x="4955262" y="1646688"/>
            <a:ext cx="2976600" cy="4776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400"/>
              <a:buFont typeface="Anton"/>
              <a:buNone/>
              <a:defRPr sz="2400" b="1">
                <a:latin typeface="Poppins"/>
                <a:ea typeface="Poppins"/>
                <a:cs typeface="Poppins"/>
                <a:sym typeface="Poppins"/>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37" name="Google Shape;237;p5"/>
          <p:cNvSpPr>
            <a:spLocks noGrp="1"/>
          </p:cNvSpPr>
          <p:nvPr>
            <p:ph type="pic" idx="5"/>
          </p:nvPr>
        </p:nvSpPr>
        <p:spPr>
          <a:xfrm>
            <a:off x="1212113" y="1325975"/>
            <a:ext cx="2579100" cy="3169800"/>
          </a:xfrm>
          <a:prstGeom prst="rect">
            <a:avLst/>
          </a:prstGeom>
          <a:noFill/>
          <a:ln w="19050" cap="flat" cmpd="sng">
            <a:solidFill>
              <a:schemeClr val="accent5"/>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38"/>
        <p:cNvGrpSpPr/>
        <p:nvPr/>
      </p:nvGrpSpPr>
      <p:grpSpPr>
        <a:xfrm>
          <a:off x="0" y="0"/>
          <a:ext cx="0" cy="0"/>
          <a:chOff x="0" y="0"/>
          <a:chExt cx="0" cy="0"/>
        </a:xfrm>
      </p:grpSpPr>
      <p:pic>
        <p:nvPicPr>
          <p:cNvPr id="239" name="Google Shape;239;p6"/>
          <p:cNvPicPr preferRelativeResize="0"/>
          <p:nvPr/>
        </p:nvPicPr>
        <p:blipFill>
          <a:blip r:embed="rId2">
            <a:alphaModFix/>
          </a:blip>
          <a:stretch>
            <a:fillRect/>
          </a:stretch>
        </p:blipFill>
        <p:spPr>
          <a:xfrm rot="-5400000">
            <a:off x="1993300" y="-1993300"/>
            <a:ext cx="5152625" cy="9139226"/>
          </a:xfrm>
          <a:prstGeom prst="rect">
            <a:avLst/>
          </a:prstGeom>
          <a:noFill/>
          <a:ln>
            <a:noFill/>
          </a:ln>
        </p:spPr>
      </p:pic>
      <p:grpSp>
        <p:nvGrpSpPr>
          <p:cNvPr id="240" name="Google Shape;240;p6"/>
          <p:cNvGrpSpPr/>
          <p:nvPr/>
        </p:nvGrpSpPr>
        <p:grpSpPr>
          <a:xfrm>
            <a:off x="-589830" y="4147826"/>
            <a:ext cx="1656312" cy="1660374"/>
            <a:chOff x="2929375" y="236175"/>
            <a:chExt cx="805325" cy="807300"/>
          </a:xfrm>
        </p:grpSpPr>
        <p:sp>
          <p:nvSpPr>
            <p:cNvPr id="241" name="Google Shape;241;p6"/>
            <p:cNvSpPr/>
            <p:nvPr/>
          </p:nvSpPr>
          <p:spPr>
            <a:xfrm>
              <a:off x="2986025" y="241975"/>
              <a:ext cx="280400" cy="191800"/>
            </a:xfrm>
            <a:custGeom>
              <a:avLst/>
              <a:gdLst/>
              <a:ahLst/>
              <a:cxnLst/>
              <a:rect l="l" t="t" r="r" b="b"/>
              <a:pathLst>
                <a:path w="11216" h="7672" extrusionOk="0">
                  <a:moveTo>
                    <a:pt x="11216" y="1"/>
                  </a:moveTo>
                  <a:cubicBezTo>
                    <a:pt x="10964" y="1"/>
                    <a:pt x="10809" y="98"/>
                    <a:pt x="10577" y="98"/>
                  </a:cubicBezTo>
                  <a:lnTo>
                    <a:pt x="310" y="7110"/>
                  </a:lnTo>
                  <a:cubicBezTo>
                    <a:pt x="233" y="7265"/>
                    <a:pt x="155" y="7439"/>
                    <a:pt x="0" y="7672"/>
                  </a:cubicBezTo>
                  <a:lnTo>
                    <a:pt x="112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6"/>
            <p:cNvSpPr/>
            <p:nvPr/>
          </p:nvSpPr>
          <p:spPr>
            <a:xfrm>
              <a:off x="2951650" y="236175"/>
              <a:ext cx="395650" cy="270250"/>
            </a:xfrm>
            <a:custGeom>
              <a:avLst/>
              <a:gdLst/>
              <a:ahLst/>
              <a:cxnLst/>
              <a:rect l="l" t="t" r="r" b="b"/>
              <a:pathLst>
                <a:path w="15826" h="10810" extrusionOk="0">
                  <a:moveTo>
                    <a:pt x="15341" y="1"/>
                  </a:moveTo>
                  <a:lnTo>
                    <a:pt x="155" y="10402"/>
                  </a:lnTo>
                  <a:cubicBezTo>
                    <a:pt x="155" y="10499"/>
                    <a:pt x="78" y="10654"/>
                    <a:pt x="0" y="10809"/>
                  </a:cubicBezTo>
                  <a:lnTo>
                    <a:pt x="158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6"/>
            <p:cNvSpPr/>
            <p:nvPr/>
          </p:nvSpPr>
          <p:spPr>
            <a:xfrm>
              <a:off x="2935650" y="241975"/>
              <a:ext cx="472175" cy="324975"/>
            </a:xfrm>
            <a:custGeom>
              <a:avLst/>
              <a:gdLst/>
              <a:ahLst/>
              <a:cxnLst/>
              <a:rect l="l" t="t" r="r" b="b"/>
              <a:pathLst>
                <a:path w="18887" h="12999" extrusionOk="0">
                  <a:moveTo>
                    <a:pt x="18558" y="1"/>
                  </a:moveTo>
                  <a:lnTo>
                    <a:pt x="78" y="12689"/>
                  </a:lnTo>
                  <a:cubicBezTo>
                    <a:pt x="78" y="12766"/>
                    <a:pt x="78" y="12844"/>
                    <a:pt x="1" y="12999"/>
                  </a:cubicBezTo>
                  <a:lnTo>
                    <a:pt x="18887" y="98"/>
                  </a:lnTo>
                  <a:cubicBezTo>
                    <a:pt x="18790" y="1"/>
                    <a:pt x="18713" y="1"/>
                    <a:pt x="185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6"/>
            <p:cNvSpPr/>
            <p:nvPr/>
          </p:nvSpPr>
          <p:spPr>
            <a:xfrm>
              <a:off x="2929375" y="254100"/>
              <a:ext cx="530750" cy="367575"/>
            </a:xfrm>
            <a:custGeom>
              <a:avLst/>
              <a:gdLst/>
              <a:ahLst/>
              <a:cxnLst/>
              <a:rect l="l" t="t" r="r" b="b"/>
              <a:pathLst>
                <a:path w="21230" h="14703" extrusionOk="0">
                  <a:moveTo>
                    <a:pt x="20978" y="0"/>
                  </a:moveTo>
                  <a:lnTo>
                    <a:pt x="77" y="14373"/>
                  </a:lnTo>
                  <a:cubicBezTo>
                    <a:pt x="77" y="14451"/>
                    <a:pt x="0" y="14528"/>
                    <a:pt x="0" y="14702"/>
                  </a:cubicBezTo>
                  <a:lnTo>
                    <a:pt x="21230" y="97"/>
                  </a:lnTo>
                  <a:cubicBezTo>
                    <a:pt x="21152" y="97"/>
                    <a:pt x="21075" y="97"/>
                    <a:pt x="209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6"/>
            <p:cNvSpPr/>
            <p:nvPr/>
          </p:nvSpPr>
          <p:spPr>
            <a:xfrm>
              <a:off x="2929375" y="272500"/>
              <a:ext cx="577250" cy="397600"/>
            </a:xfrm>
            <a:custGeom>
              <a:avLst/>
              <a:gdLst/>
              <a:ahLst/>
              <a:cxnLst/>
              <a:rect l="l" t="t" r="r" b="b"/>
              <a:pathLst>
                <a:path w="23090" h="15904" extrusionOk="0">
                  <a:moveTo>
                    <a:pt x="22838" y="0"/>
                  </a:moveTo>
                  <a:lnTo>
                    <a:pt x="0" y="15574"/>
                  </a:lnTo>
                  <a:cubicBezTo>
                    <a:pt x="77" y="15729"/>
                    <a:pt x="77" y="15826"/>
                    <a:pt x="77" y="15903"/>
                  </a:cubicBezTo>
                  <a:lnTo>
                    <a:pt x="23089" y="155"/>
                  </a:lnTo>
                  <a:cubicBezTo>
                    <a:pt x="23012" y="78"/>
                    <a:pt x="22915" y="78"/>
                    <a:pt x="228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6"/>
            <p:cNvSpPr/>
            <p:nvPr/>
          </p:nvSpPr>
          <p:spPr>
            <a:xfrm>
              <a:off x="2935650" y="294775"/>
              <a:ext cx="611175" cy="421825"/>
            </a:xfrm>
            <a:custGeom>
              <a:avLst/>
              <a:gdLst/>
              <a:ahLst/>
              <a:cxnLst/>
              <a:rect l="l" t="t" r="r" b="b"/>
              <a:pathLst>
                <a:path w="24447" h="16873" extrusionOk="0">
                  <a:moveTo>
                    <a:pt x="24214" y="0"/>
                  </a:moveTo>
                  <a:lnTo>
                    <a:pt x="1" y="16543"/>
                  </a:lnTo>
                  <a:cubicBezTo>
                    <a:pt x="1" y="16620"/>
                    <a:pt x="1" y="16698"/>
                    <a:pt x="78" y="16872"/>
                  </a:cubicBezTo>
                  <a:lnTo>
                    <a:pt x="24446" y="155"/>
                  </a:lnTo>
                  <a:cubicBezTo>
                    <a:pt x="24369" y="78"/>
                    <a:pt x="24291" y="0"/>
                    <a:pt x="242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6"/>
            <p:cNvSpPr/>
            <p:nvPr/>
          </p:nvSpPr>
          <p:spPr>
            <a:xfrm>
              <a:off x="2945350" y="318975"/>
              <a:ext cx="637775" cy="439750"/>
            </a:xfrm>
            <a:custGeom>
              <a:avLst/>
              <a:gdLst/>
              <a:ahLst/>
              <a:cxnLst/>
              <a:rect l="l" t="t" r="r" b="b"/>
              <a:pathLst>
                <a:path w="25511" h="17590" extrusionOk="0">
                  <a:moveTo>
                    <a:pt x="25279" y="1"/>
                  </a:moveTo>
                  <a:lnTo>
                    <a:pt x="0" y="17357"/>
                  </a:lnTo>
                  <a:cubicBezTo>
                    <a:pt x="0" y="17434"/>
                    <a:pt x="97" y="17512"/>
                    <a:pt x="97" y="17589"/>
                  </a:cubicBezTo>
                  <a:lnTo>
                    <a:pt x="25511" y="156"/>
                  </a:lnTo>
                  <a:cubicBezTo>
                    <a:pt x="25434" y="78"/>
                    <a:pt x="25356" y="78"/>
                    <a:pt x="252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6"/>
            <p:cNvSpPr/>
            <p:nvPr/>
          </p:nvSpPr>
          <p:spPr>
            <a:xfrm>
              <a:off x="2959875" y="347075"/>
              <a:ext cx="655700" cy="449900"/>
            </a:xfrm>
            <a:custGeom>
              <a:avLst/>
              <a:gdLst/>
              <a:ahLst/>
              <a:cxnLst/>
              <a:rect l="l" t="t" r="r" b="b"/>
              <a:pathLst>
                <a:path w="26228" h="17996" extrusionOk="0">
                  <a:moveTo>
                    <a:pt x="25976" y="0"/>
                  </a:moveTo>
                  <a:lnTo>
                    <a:pt x="0" y="17763"/>
                  </a:lnTo>
                  <a:cubicBezTo>
                    <a:pt x="0" y="17841"/>
                    <a:pt x="78" y="17918"/>
                    <a:pt x="78" y="17996"/>
                  </a:cubicBezTo>
                  <a:lnTo>
                    <a:pt x="26228" y="155"/>
                  </a:lnTo>
                  <a:cubicBezTo>
                    <a:pt x="26150" y="78"/>
                    <a:pt x="26053" y="0"/>
                    <a:pt x="259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6"/>
            <p:cNvSpPr/>
            <p:nvPr/>
          </p:nvSpPr>
          <p:spPr>
            <a:xfrm>
              <a:off x="2977800" y="377575"/>
              <a:ext cx="663925" cy="457650"/>
            </a:xfrm>
            <a:custGeom>
              <a:avLst/>
              <a:gdLst/>
              <a:ahLst/>
              <a:cxnLst/>
              <a:rect l="l" t="t" r="r" b="b"/>
              <a:pathLst>
                <a:path w="26557" h="18306" extrusionOk="0">
                  <a:moveTo>
                    <a:pt x="26402" y="1"/>
                  </a:moveTo>
                  <a:lnTo>
                    <a:pt x="0" y="18073"/>
                  </a:lnTo>
                  <a:cubicBezTo>
                    <a:pt x="0" y="18151"/>
                    <a:pt x="78" y="18228"/>
                    <a:pt x="78" y="18306"/>
                  </a:cubicBezTo>
                  <a:lnTo>
                    <a:pt x="26557" y="156"/>
                  </a:lnTo>
                  <a:cubicBezTo>
                    <a:pt x="26557" y="78"/>
                    <a:pt x="26479" y="1"/>
                    <a:pt x="264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6"/>
            <p:cNvSpPr/>
            <p:nvPr/>
          </p:nvSpPr>
          <p:spPr>
            <a:xfrm>
              <a:off x="2998125" y="409550"/>
              <a:ext cx="669750" cy="460075"/>
            </a:xfrm>
            <a:custGeom>
              <a:avLst/>
              <a:gdLst/>
              <a:ahLst/>
              <a:cxnLst/>
              <a:rect l="l" t="t" r="r" b="b"/>
              <a:pathLst>
                <a:path w="26790" h="18403" extrusionOk="0">
                  <a:moveTo>
                    <a:pt x="26635" y="0"/>
                  </a:moveTo>
                  <a:lnTo>
                    <a:pt x="1" y="18170"/>
                  </a:lnTo>
                  <a:cubicBezTo>
                    <a:pt x="78" y="18247"/>
                    <a:pt x="78" y="18247"/>
                    <a:pt x="78" y="18325"/>
                  </a:cubicBezTo>
                  <a:lnTo>
                    <a:pt x="156" y="18402"/>
                  </a:lnTo>
                  <a:lnTo>
                    <a:pt x="26790" y="174"/>
                  </a:lnTo>
                  <a:cubicBezTo>
                    <a:pt x="26712" y="174"/>
                    <a:pt x="26712" y="78"/>
                    <a:pt x="26712" y="78"/>
                  </a:cubicBezTo>
                  <a:lnTo>
                    <a:pt x="2663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6"/>
            <p:cNvSpPr/>
            <p:nvPr/>
          </p:nvSpPr>
          <p:spPr>
            <a:xfrm>
              <a:off x="3022350" y="443925"/>
              <a:ext cx="665875" cy="458125"/>
            </a:xfrm>
            <a:custGeom>
              <a:avLst/>
              <a:gdLst/>
              <a:ahLst/>
              <a:cxnLst/>
              <a:rect l="l" t="t" r="r" b="b"/>
              <a:pathLst>
                <a:path w="26635" h="18325" extrusionOk="0">
                  <a:moveTo>
                    <a:pt x="26557" y="0"/>
                  </a:moveTo>
                  <a:lnTo>
                    <a:pt x="0" y="18170"/>
                  </a:lnTo>
                  <a:cubicBezTo>
                    <a:pt x="78" y="18247"/>
                    <a:pt x="155" y="18247"/>
                    <a:pt x="155" y="18325"/>
                  </a:cubicBezTo>
                  <a:lnTo>
                    <a:pt x="26634" y="252"/>
                  </a:lnTo>
                  <a:cubicBezTo>
                    <a:pt x="26634" y="155"/>
                    <a:pt x="26557" y="78"/>
                    <a:pt x="265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6"/>
            <p:cNvSpPr/>
            <p:nvPr/>
          </p:nvSpPr>
          <p:spPr>
            <a:xfrm>
              <a:off x="3050425" y="480250"/>
              <a:ext cx="655725" cy="451825"/>
            </a:xfrm>
            <a:custGeom>
              <a:avLst/>
              <a:gdLst/>
              <a:ahLst/>
              <a:cxnLst/>
              <a:rect l="l" t="t" r="r" b="b"/>
              <a:pathLst>
                <a:path w="26229" h="18073" extrusionOk="0">
                  <a:moveTo>
                    <a:pt x="26151" y="0"/>
                  </a:moveTo>
                  <a:lnTo>
                    <a:pt x="1" y="17918"/>
                  </a:lnTo>
                  <a:cubicBezTo>
                    <a:pt x="78" y="17995"/>
                    <a:pt x="156" y="17995"/>
                    <a:pt x="252" y="18073"/>
                  </a:cubicBezTo>
                  <a:lnTo>
                    <a:pt x="26228" y="252"/>
                  </a:lnTo>
                  <a:cubicBezTo>
                    <a:pt x="26228" y="155"/>
                    <a:pt x="26151" y="78"/>
                    <a:pt x="261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6"/>
            <p:cNvSpPr/>
            <p:nvPr/>
          </p:nvSpPr>
          <p:spPr>
            <a:xfrm>
              <a:off x="3082875" y="520425"/>
              <a:ext cx="637300" cy="440225"/>
            </a:xfrm>
            <a:custGeom>
              <a:avLst/>
              <a:gdLst/>
              <a:ahLst/>
              <a:cxnLst/>
              <a:rect l="l" t="t" r="r" b="b"/>
              <a:pathLst>
                <a:path w="25492" h="17609" extrusionOk="0">
                  <a:moveTo>
                    <a:pt x="25414" y="1"/>
                  </a:moveTo>
                  <a:lnTo>
                    <a:pt x="0" y="17434"/>
                  </a:lnTo>
                  <a:cubicBezTo>
                    <a:pt x="78" y="17434"/>
                    <a:pt x="155" y="17531"/>
                    <a:pt x="233" y="17609"/>
                  </a:cubicBezTo>
                  <a:lnTo>
                    <a:pt x="25492" y="253"/>
                  </a:lnTo>
                  <a:cubicBezTo>
                    <a:pt x="25492" y="175"/>
                    <a:pt x="25414" y="98"/>
                    <a:pt x="254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6"/>
            <p:cNvSpPr/>
            <p:nvPr/>
          </p:nvSpPr>
          <p:spPr>
            <a:xfrm>
              <a:off x="3119200" y="563050"/>
              <a:ext cx="611150" cy="421825"/>
            </a:xfrm>
            <a:custGeom>
              <a:avLst/>
              <a:gdLst/>
              <a:ahLst/>
              <a:cxnLst/>
              <a:rect l="l" t="t" r="r" b="b"/>
              <a:pathLst>
                <a:path w="24446" h="16873" extrusionOk="0">
                  <a:moveTo>
                    <a:pt x="24368" y="1"/>
                  </a:moveTo>
                  <a:lnTo>
                    <a:pt x="0" y="16698"/>
                  </a:lnTo>
                  <a:cubicBezTo>
                    <a:pt x="78" y="16795"/>
                    <a:pt x="155" y="16795"/>
                    <a:pt x="233" y="16872"/>
                  </a:cubicBezTo>
                  <a:lnTo>
                    <a:pt x="24446" y="233"/>
                  </a:lnTo>
                  <a:cubicBezTo>
                    <a:pt x="24446" y="156"/>
                    <a:pt x="24368" y="78"/>
                    <a:pt x="243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6"/>
            <p:cNvSpPr/>
            <p:nvPr/>
          </p:nvSpPr>
          <p:spPr>
            <a:xfrm>
              <a:off x="3159375" y="609550"/>
              <a:ext cx="575325" cy="397600"/>
            </a:xfrm>
            <a:custGeom>
              <a:avLst/>
              <a:gdLst/>
              <a:ahLst/>
              <a:cxnLst/>
              <a:rect l="l" t="t" r="r" b="b"/>
              <a:pathLst>
                <a:path w="23013" h="15904" extrusionOk="0">
                  <a:moveTo>
                    <a:pt x="23013" y="0"/>
                  </a:moveTo>
                  <a:lnTo>
                    <a:pt x="1" y="15729"/>
                  </a:lnTo>
                  <a:cubicBezTo>
                    <a:pt x="78" y="15806"/>
                    <a:pt x="156" y="15806"/>
                    <a:pt x="253" y="15903"/>
                  </a:cubicBezTo>
                  <a:lnTo>
                    <a:pt x="23013" y="233"/>
                  </a:lnTo>
                  <a:lnTo>
                    <a:pt x="230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6"/>
            <p:cNvSpPr/>
            <p:nvPr/>
          </p:nvSpPr>
          <p:spPr>
            <a:xfrm>
              <a:off x="3203925" y="657975"/>
              <a:ext cx="530775" cy="365150"/>
            </a:xfrm>
            <a:custGeom>
              <a:avLst/>
              <a:gdLst/>
              <a:ahLst/>
              <a:cxnLst/>
              <a:rect l="l" t="t" r="r" b="b"/>
              <a:pathLst>
                <a:path w="21231" h="14606" extrusionOk="0">
                  <a:moveTo>
                    <a:pt x="21231" y="0"/>
                  </a:moveTo>
                  <a:lnTo>
                    <a:pt x="1" y="14528"/>
                  </a:lnTo>
                  <a:cubicBezTo>
                    <a:pt x="156" y="14606"/>
                    <a:pt x="233" y="14606"/>
                    <a:pt x="311" y="14606"/>
                  </a:cubicBezTo>
                  <a:lnTo>
                    <a:pt x="21231" y="310"/>
                  </a:lnTo>
                  <a:lnTo>
                    <a:pt x="212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6"/>
            <p:cNvSpPr/>
            <p:nvPr/>
          </p:nvSpPr>
          <p:spPr>
            <a:xfrm>
              <a:off x="3256225" y="712200"/>
              <a:ext cx="472200" cy="324975"/>
            </a:xfrm>
            <a:custGeom>
              <a:avLst/>
              <a:gdLst/>
              <a:ahLst/>
              <a:cxnLst/>
              <a:rect l="l" t="t" r="r" b="b"/>
              <a:pathLst>
                <a:path w="18888" h="12999" extrusionOk="0">
                  <a:moveTo>
                    <a:pt x="18887" y="1"/>
                  </a:moveTo>
                  <a:lnTo>
                    <a:pt x="1" y="12921"/>
                  </a:lnTo>
                  <a:cubicBezTo>
                    <a:pt x="156" y="12921"/>
                    <a:pt x="253" y="12998"/>
                    <a:pt x="408" y="12998"/>
                  </a:cubicBezTo>
                  <a:lnTo>
                    <a:pt x="18887" y="330"/>
                  </a:lnTo>
                  <a:lnTo>
                    <a:pt x="1888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6"/>
            <p:cNvSpPr/>
            <p:nvPr/>
          </p:nvSpPr>
          <p:spPr>
            <a:xfrm>
              <a:off x="3318700" y="772750"/>
              <a:ext cx="393725" cy="270725"/>
            </a:xfrm>
            <a:custGeom>
              <a:avLst/>
              <a:gdLst/>
              <a:ahLst/>
              <a:cxnLst/>
              <a:rect l="l" t="t" r="r" b="b"/>
              <a:pathLst>
                <a:path w="15749" h="10829" extrusionOk="0">
                  <a:moveTo>
                    <a:pt x="15749" y="0"/>
                  </a:moveTo>
                  <a:lnTo>
                    <a:pt x="1" y="10828"/>
                  </a:lnTo>
                  <a:lnTo>
                    <a:pt x="485" y="10828"/>
                  </a:lnTo>
                  <a:lnTo>
                    <a:pt x="15671" y="407"/>
                  </a:lnTo>
                  <a:cubicBezTo>
                    <a:pt x="15671" y="252"/>
                    <a:pt x="15749" y="174"/>
                    <a:pt x="157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6"/>
            <p:cNvSpPr/>
            <p:nvPr/>
          </p:nvSpPr>
          <p:spPr>
            <a:xfrm>
              <a:off x="3399575" y="845375"/>
              <a:ext cx="280425" cy="191800"/>
            </a:xfrm>
            <a:custGeom>
              <a:avLst/>
              <a:gdLst/>
              <a:ahLst/>
              <a:cxnLst/>
              <a:rect l="l" t="t" r="r" b="b"/>
              <a:pathLst>
                <a:path w="11217" h="7672" extrusionOk="0">
                  <a:moveTo>
                    <a:pt x="11216" y="1"/>
                  </a:moveTo>
                  <a:lnTo>
                    <a:pt x="1" y="7671"/>
                  </a:lnTo>
                  <a:cubicBezTo>
                    <a:pt x="233" y="7594"/>
                    <a:pt x="407" y="7594"/>
                    <a:pt x="562" y="7594"/>
                  </a:cubicBezTo>
                  <a:lnTo>
                    <a:pt x="10887" y="485"/>
                  </a:lnTo>
                  <a:cubicBezTo>
                    <a:pt x="10984" y="330"/>
                    <a:pt x="11061" y="175"/>
                    <a:pt x="11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 name="Google Shape;260;p6"/>
          <p:cNvGrpSpPr/>
          <p:nvPr/>
        </p:nvGrpSpPr>
        <p:grpSpPr>
          <a:xfrm>
            <a:off x="4302988" y="4736600"/>
            <a:ext cx="538025" cy="157800"/>
            <a:chOff x="2575325" y="1348650"/>
            <a:chExt cx="538025" cy="157800"/>
          </a:xfrm>
        </p:grpSpPr>
        <p:sp>
          <p:nvSpPr>
            <p:cNvPr id="261" name="Google Shape;261;p6"/>
            <p:cNvSpPr/>
            <p:nvPr/>
          </p:nvSpPr>
          <p:spPr>
            <a:xfrm>
              <a:off x="2575325"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6"/>
            <p:cNvSpPr/>
            <p:nvPr/>
          </p:nvSpPr>
          <p:spPr>
            <a:xfrm>
              <a:off x="2765438"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6"/>
            <p:cNvSpPr/>
            <p:nvPr/>
          </p:nvSpPr>
          <p:spPr>
            <a:xfrm>
              <a:off x="2955550"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 name="Google Shape;264;p6"/>
          <p:cNvGrpSpPr/>
          <p:nvPr/>
        </p:nvGrpSpPr>
        <p:grpSpPr>
          <a:xfrm>
            <a:off x="-459161" y="2057037"/>
            <a:ext cx="925310" cy="943383"/>
            <a:chOff x="595389" y="1761100"/>
            <a:chExt cx="925310" cy="943383"/>
          </a:xfrm>
        </p:grpSpPr>
        <p:cxnSp>
          <p:nvCxnSpPr>
            <p:cNvPr id="265" name="Google Shape;265;p6"/>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266" name="Google Shape;266;p6"/>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267" name="Google Shape;267;p6"/>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grpSp>
        <p:nvGrpSpPr>
          <p:cNvPr id="268" name="Google Shape;268;p6"/>
          <p:cNvGrpSpPr/>
          <p:nvPr/>
        </p:nvGrpSpPr>
        <p:grpSpPr>
          <a:xfrm flipH="1">
            <a:off x="8575464" y="113150"/>
            <a:ext cx="925310" cy="943383"/>
            <a:chOff x="595389" y="1761100"/>
            <a:chExt cx="925310" cy="943383"/>
          </a:xfrm>
        </p:grpSpPr>
        <p:cxnSp>
          <p:nvCxnSpPr>
            <p:cNvPr id="269" name="Google Shape;269;p6"/>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270" name="Google Shape;270;p6"/>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271" name="Google Shape;271;p6"/>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grpSp>
        <p:nvGrpSpPr>
          <p:cNvPr id="272" name="Google Shape;272;p6"/>
          <p:cNvGrpSpPr/>
          <p:nvPr/>
        </p:nvGrpSpPr>
        <p:grpSpPr>
          <a:xfrm>
            <a:off x="750197" y="155825"/>
            <a:ext cx="1584577" cy="196549"/>
            <a:chOff x="750197" y="155825"/>
            <a:chExt cx="1584577" cy="196549"/>
          </a:xfrm>
        </p:grpSpPr>
        <p:sp>
          <p:nvSpPr>
            <p:cNvPr id="273" name="Google Shape;273;p6"/>
            <p:cNvSpPr/>
            <p:nvPr/>
          </p:nvSpPr>
          <p:spPr>
            <a:xfrm rot="-5400000">
              <a:off x="20937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6"/>
            <p:cNvSpPr/>
            <p:nvPr/>
          </p:nvSpPr>
          <p:spPr>
            <a:xfrm rot="-5400000">
              <a:off x="1915294" y="299855"/>
              <a:ext cx="52930" cy="52107"/>
            </a:xfrm>
            <a:custGeom>
              <a:avLst/>
              <a:gdLst/>
              <a:ahLst/>
              <a:cxnLst/>
              <a:rect l="l" t="t" r="r" b="b"/>
              <a:pathLst>
                <a:path w="1221" h="1202" extrusionOk="0">
                  <a:moveTo>
                    <a:pt x="659" y="1"/>
                  </a:moveTo>
                  <a:cubicBezTo>
                    <a:pt x="252" y="1"/>
                    <a:pt x="0" y="233"/>
                    <a:pt x="0" y="563"/>
                  </a:cubicBezTo>
                  <a:cubicBezTo>
                    <a:pt x="0" y="969"/>
                    <a:pt x="252" y="1202"/>
                    <a:pt x="659" y="1202"/>
                  </a:cubicBezTo>
                  <a:cubicBezTo>
                    <a:pt x="969" y="1202"/>
                    <a:pt x="1221" y="969"/>
                    <a:pt x="1221" y="563"/>
                  </a:cubicBezTo>
                  <a:cubicBezTo>
                    <a:pt x="1221" y="233"/>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6"/>
            <p:cNvSpPr/>
            <p:nvPr/>
          </p:nvSpPr>
          <p:spPr>
            <a:xfrm rot="-5400000">
              <a:off x="1735196" y="297753"/>
              <a:ext cx="52930" cy="56312"/>
            </a:xfrm>
            <a:custGeom>
              <a:avLst/>
              <a:gdLst/>
              <a:ahLst/>
              <a:cxnLst/>
              <a:rect l="l" t="t" r="r" b="b"/>
              <a:pathLst>
                <a:path w="1221" h="1299" extrusionOk="0">
                  <a:moveTo>
                    <a:pt x="659" y="0"/>
                  </a:moveTo>
                  <a:cubicBezTo>
                    <a:pt x="252" y="0"/>
                    <a:pt x="0" y="330"/>
                    <a:pt x="0" y="640"/>
                  </a:cubicBezTo>
                  <a:cubicBezTo>
                    <a:pt x="0" y="969"/>
                    <a:pt x="252" y="1298"/>
                    <a:pt x="659" y="1298"/>
                  </a:cubicBezTo>
                  <a:cubicBezTo>
                    <a:pt x="969" y="1298"/>
                    <a:pt x="1221" y="969"/>
                    <a:pt x="1221" y="640"/>
                  </a:cubicBezTo>
                  <a:cubicBezTo>
                    <a:pt x="1221" y="330"/>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6"/>
            <p:cNvSpPr/>
            <p:nvPr/>
          </p:nvSpPr>
          <p:spPr>
            <a:xfrm rot="-5400000">
              <a:off x="1556334" y="297753"/>
              <a:ext cx="52930" cy="56312"/>
            </a:xfrm>
            <a:custGeom>
              <a:avLst/>
              <a:gdLst/>
              <a:ahLst/>
              <a:cxnLst/>
              <a:rect l="l" t="t" r="r" b="b"/>
              <a:pathLst>
                <a:path w="1221" h="1299" extrusionOk="0">
                  <a:moveTo>
                    <a:pt x="659" y="0"/>
                  </a:moveTo>
                  <a:cubicBezTo>
                    <a:pt x="252" y="0"/>
                    <a:pt x="0" y="330"/>
                    <a:pt x="0" y="659"/>
                  </a:cubicBezTo>
                  <a:cubicBezTo>
                    <a:pt x="0" y="969"/>
                    <a:pt x="252" y="1298"/>
                    <a:pt x="659" y="1298"/>
                  </a:cubicBezTo>
                  <a:cubicBezTo>
                    <a:pt x="969" y="1298"/>
                    <a:pt x="1221" y="969"/>
                    <a:pt x="1221" y="659"/>
                  </a:cubicBezTo>
                  <a:cubicBezTo>
                    <a:pt x="1221" y="330"/>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6"/>
            <p:cNvSpPr/>
            <p:nvPr/>
          </p:nvSpPr>
          <p:spPr>
            <a:xfrm rot="-5400000">
              <a:off x="1378296" y="297753"/>
              <a:ext cx="52930" cy="56312"/>
            </a:xfrm>
            <a:custGeom>
              <a:avLst/>
              <a:gdLst/>
              <a:ahLst/>
              <a:cxnLst/>
              <a:rect l="l" t="t" r="r" b="b"/>
              <a:pathLst>
                <a:path w="1221" h="1299" extrusionOk="0">
                  <a:moveTo>
                    <a:pt x="659" y="1"/>
                  </a:moveTo>
                  <a:cubicBezTo>
                    <a:pt x="252" y="1"/>
                    <a:pt x="0" y="330"/>
                    <a:pt x="0" y="640"/>
                  </a:cubicBezTo>
                  <a:cubicBezTo>
                    <a:pt x="0" y="969"/>
                    <a:pt x="252" y="1299"/>
                    <a:pt x="659" y="1299"/>
                  </a:cubicBezTo>
                  <a:cubicBezTo>
                    <a:pt x="969" y="1299"/>
                    <a:pt x="1221" y="969"/>
                    <a:pt x="1221" y="640"/>
                  </a:cubicBezTo>
                  <a:cubicBezTo>
                    <a:pt x="1221" y="330"/>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6"/>
            <p:cNvSpPr/>
            <p:nvPr/>
          </p:nvSpPr>
          <p:spPr>
            <a:xfrm rot="-5400000">
              <a:off x="1197765" y="299422"/>
              <a:ext cx="52930" cy="52974"/>
            </a:xfrm>
            <a:custGeom>
              <a:avLst/>
              <a:gdLst/>
              <a:ahLst/>
              <a:cxnLst/>
              <a:rect l="l" t="t" r="r" b="b"/>
              <a:pathLst>
                <a:path w="1221" h="1222" extrusionOk="0">
                  <a:moveTo>
                    <a:pt x="659" y="1"/>
                  </a:moveTo>
                  <a:cubicBezTo>
                    <a:pt x="252" y="1"/>
                    <a:pt x="0" y="253"/>
                    <a:pt x="0" y="660"/>
                  </a:cubicBezTo>
                  <a:cubicBezTo>
                    <a:pt x="0" y="970"/>
                    <a:pt x="252" y="1221"/>
                    <a:pt x="659" y="1221"/>
                  </a:cubicBezTo>
                  <a:cubicBezTo>
                    <a:pt x="969" y="1221"/>
                    <a:pt x="1221" y="970"/>
                    <a:pt x="1221" y="660"/>
                  </a:cubicBezTo>
                  <a:cubicBezTo>
                    <a:pt x="1221" y="253"/>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6"/>
            <p:cNvSpPr/>
            <p:nvPr/>
          </p:nvSpPr>
          <p:spPr>
            <a:xfrm rot="-5400000">
              <a:off x="1019336" y="299855"/>
              <a:ext cx="52930" cy="52107"/>
            </a:xfrm>
            <a:custGeom>
              <a:avLst/>
              <a:gdLst/>
              <a:ahLst/>
              <a:cxnLst/>
              <a:rect l="l" t="t" r="r" b="b"/>
              <a:pathLst>
                <a:path w="1221" h="1202" extrusionOk="0">
                  <a:moveTo>
                    <a:pt x="659" y="0"/>
                  </a:moveTo>
                  <a:cubicBezTo>
                    <a:pt x="252" y="0"/>
                    <a:pt x="0" y="233"/>
                    <a:pt x="0" y="640"/>
                  </a:cubicBezTo>
                  <a:cubicBezTo>
                    <a:pt x="0" y="969"/>
                    <a:pt x="252" y="1201"/>
                    <a:pt x="659" y="1201"/>
                  </a:cubicBezTo>
                  <a:cubicBezTo>
                    <a:pt x="969" y="1201"/>
                    <a:pt x="1221" y="969"/>
                    <a:pt x="1221" y="640"/>
                  </a:cubicBezTo>
                  <a:cubicBezTo>
                    <a:pt x="1221" y="233"/>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6"/>
            <p:cNvSpPr/>
            <p:nvPr/>
          </p:nvSpPr>
          <p:spPr>
            <a:xfrm rot="-5400000">
              <a:off x="840886" y="299443"/>
              <a:ext cx="52930" cy="52930"/>
            </a:xfrm>
            <a:custGeom>
              <a:avLst/>
              <a:gdLst/>
              <a:ahLst/>
              <a:cxnLst/>
              <a:rect l="l" t="t" r="r" b="b"/>
              <a:pathLst>
                <a:path w="1221" h="1221" extrusionOk="0">
                  <a:moveTo>
                    <a:pt x="659" y="1"/>
                  </a:moveTo>
                  <a:cubicBezTo>
                    <a:pt x="252" y="1"/>
                    <a:pt x="0" y="252"/>
                    <a:pt x="0" y="582"/>
                  </a:cubicBezTo>
                  <a:cubicBezTo>
                    <a:pt x="0" y="969"/>
                    <a:pt x="252" y="1221"/>
                    <a:pt x="659" y="1221"/>
                  </a:cubicBezTo>
                  <a:cubicBezTo>
                    <a:pt x="969" y="1221"/>
                    <a:pt x="1221" y="969"/>
                    <a:pt x="1221" y="582"/>
                  </a:cubicBezTo>
                  <a:cubicBezTo>
                    <a:pt x="1221" y="252"/>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6"/>
            <p:cNvSpPr/>
            <p:nvPr/>
          </p:nvSpPr>
          <p:spPr>
            <a:xfrm rot="-5400000">
              <a:off x="2181051" y="155825"/>
              <a:ext cx="56312" cy="56312"/>
            </a:xfrm>
            <a:custGeom>
              <a:avLst/>
              <a:gdLst/>
              <a:ahLst/>
              <a:cxnLst/>
              <a:rect l="l" t="t" r="r" b="b"/>
              <a:pathLst>
                <a:path w="1299" h="1299" extrusionOk="0">
                  <a:moveTo>
                    <a:pt x="640" y="1"/>
                  </a:moveTo>
                  <a:cubicBezTo>
                    <a:pt x="330" y="1"/>
                    <a:pt x="0" y="330"/>
                    <a:pt x="0" y="659"/>
                  </a:cubicBezTo>
                  <a:cubicBezTo>
                    <a:pt x="0" y="969"/>
                    <a:pt x="330" y="1299"/>
                    <a:pt x="640" y="1299"/>
                  </a:cubicBezTo>
                  <a:cubicBezTo>
                    <a:pt x="969" y="1299"/>
                    <a:pt x="1298" y="969"/>
                    <a:pt x="1298" y="659"/>
                  </a:cubicBezTo>
                  <a:cubicBezTo>
                    <a:pt x="1298" y="330"/>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6"/>
            <p:cNvSpPr/>
            <p:nvPr/>
          </p:nvSpPr>
          <p:spPr>
            <a:xfrm rot="-5400000">
              <a:off x="2000953"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6"/>
            <p:cNvSpPr/>
            <p:nvPr/>
          </p:nvSpPr>
          <p:spPr>
            <a:xfrm rot="-5400000">
              <a:off x="1822503" y="157515"/>
              <a:ext cx="56312" cy="52930"/>
            </a:xfrm>
            <a:custGeom>
              <a:avLst/>
              <a:gdLst/>
              <a:ahLst/>
              <a:cxnLst/>
              <a:rect l="l" t="t" r="r" b="b"/>
              <a:pathLst>
                <a:path w="1299" h="1221" extrusionOk="0">
                  <a:moveTo>
                    <a:pt x="640" y="0"/>
                  </a:moveTo>
                  <a:cubicBezTo>
                    <a:pt x="330" y="0"/>
                    <a:pt x="0" y="252"/>
                    <a:pt x="0" y="562"/>
                  </a:cubicBezTo>
                  <a:cubicBezTo>
                    <a:pt x="0" y="969"/>
                    <a:pt x="330" y="1221"/>
                    <a:pt x="640" y="1221"/>
                  </a:cubicBezTo>
                  <a:cubicBezTo>
                    <a:pt x="969" y="1221"/>
                    <a:pt x="1298" y="969"/>
                    <a:pt x="1298" y="562"/>
                  </a:cubicBezTo>
                  <a:cubicBezTo>
                    <a:pt x="1298" y="252"/>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6"/>
            <p:cNvSpPr/>
            <p:nvPr/>
          </p:nvSpPr>
          <p:spPr>
            <a:xfrm rot="-5400000">
              <a:off x="1644053" y="157927"/>
              <a:ext cx="56312" cy="52107"/>
            </a:xfrm>
            <a:custGeom>
              <a:avLst/>
              <a:gdLst/>
              <a:ahLst/>
              <a:cxnLst/>
              <a:rect l="l" t="t" r="r" b="b"/>
              <a:pathLst>
                <a:path w="1299" h="1202" extrusionOk="0">
                  <a:moveTo>
                    <a:pt x="640" y="1"/>
                  </a:moveTo>
                  <a:cubicBezTo>
                    <a:pt x="330" y="1"/>
                    <a:pt x="0" y="233"/>
                    <a:pt x="0" y="563"/>
                  </a:cubicBezTo>
                  <a:cubicBezTo>
                    <a:pt x="0" y="969"/>
                    <a:pt x="330" y="1202"/>
                    <a:pt x="640" y="1202"/>
                  </a:cubicBezTo>
                  <a:cubicBezTo>
                    <a:pt x="969" y="1202"/>
                    <a:pt x="1298" y="969"/>
                    <a:pt x="1298" y="563"/>
                  </a:cubicBezTo>
                  <a:cubicBezTo>
                    <a:pt x="1298" y="233"/>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6"/>
            <p:cNvSpPr/>
            <p:nvPr/>
          </p:nvSpPr>
          <p:spPr>
            <a:xfrm rot="-5400000">
              <a:off x="1463955" y="155825"/>
              <a:ext cx="56312" cy="56312"/>
            </a:xfrm>
            <a:custGeom>
              <a:avLst/>
              <a:gdLst/>
              <a:ahLst/>
              <a:cxnLst/>
              <a:rect l="l" t="t" r="r" b="b"/>
              <a:pathLst>
                <a:path w="1299" h="1299" extrusionOk="0">
                  <a:moveTo>
                    <a:pt x="640" y="0"/>
                  </a:moveTo>
                  <a:cubicBezTo>
                    <a:pt x="330" y="0"/>
                    <a:pt x="0" y="330"/>
                    <a:pt x="0" y="640"/>
                  </a:cubicBezTo>
                  <a:cubicBezTo>
                    <a:pt x="0" y="969"/>
                    <a:pt x="330" y="1298"/>
                    <a:pt x="640" y="1298"/>
                  </a:cubicBezTo>
                  <a:cubicBezTo>
                    <a:pt x="969" y="1298"/>
                    <a:pt x="1298" y="969"/>
                    <a:pt x="1298" y="640"/>
                  </a:cubicBezTo>
                  <a:cubicBezTo>
                    <a:pt x="1298" y="330"/>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6"/>
            <p:cNvSpPr/>
            <p:nvPr/>
          </p:nvSpPr>
          <p:spPr>
            <a:xfrm rot="-5400000">
              <a:off x="1285505" y="156237"/>
              <a:ext cx="56312" cy="55488"/>
            </a:xfrm>
            <a:custGeom>
              <a:avLst/>
              <a:gdLst/>
              <a:ahLst/>
              <a:cxnLst/>
              <a:rect l="l" t="t" r="r" b="b"/>
              <a:pathLst>
                <a:path w="1299" h="1280" extrusionOk="0">
                  <a:moveTo>
                    <a:pt x="640" y="1"/>
                  </a:moveTo>
                  <a:cubicBezTo>
                    <a:pt x="330" y="1"/>
                    <a:pt x="0" y="311"/>
                    <a:pt x="0" y="640"/>
                  </a:cubicBezTo>
                  <a:cubicBezTo>
                    <a:pt x="0" y="969"/>
                    <a:pt x="330" y="1279"/>
                    <a:pt x="640" y="1279"/>
                  </a:cubicBezTo>
                  <a:cubicBezTo>
                    <a:pt x="969" y="1279"/>
                    <a:pt x="1298" y="969"/>
                    <a:pt x="1298" y="640"/>
                  </a:cubicBezTo>
                  <a:cubicBezTo>
                    <a:pt x="1298" y="311"/>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6"/>
            <p:cNvSpPr/>
            <p:nvPr/>
          </p:nvSpPr>
          <p:spPr>
            <a:xfrm rot="-5400000">
              <a:off x="1107055" y="155825"/>
              <a:ext cx="56312" cy="56312"/>
            </a:xfrm>
            <a:custGeom>
              <a:avLst/>
              <a:gdLst/>
              <a:ahLst/>
              <a:cxnLst/>
              <a:rect l="l" t="t" r="r" b="b"/>
              <a:pathLst>
                <a:path w="1299" h="1299" extrusionOk="0">
                  <a:moveTo>
                    <a:pt x="640" y="1"/>
                  </a:moveTo>
                  <a:cubicBezTo>
                    <a:pt x="330" y="1"/>
                    <a:pt x="0" y="330"/>
                    <a:pt x="0" y="640"/>
                  </a:cubicBezTo>
                  <a:cubicBezTo>
                    <a:pt x="0" y="970"/>
                    <a:pt x="330" y="1299"/>
                    <a:pt x="640" y="1299"/>
                  </a:cubicBezTo>
                  <a:cubicBezTo>
                    <a:pt x="969" y="1299"/>
                    <a:pt x="1298" y="970"/>
                    <a:pt x="1298" y="640"/>
                  </a:cubicBezTo>
                  <a:cubicBezTo>
                    <a:pt x="1298" y="330"/>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6"/>
            <p:cNvSpPr/>
            <p:nvPr/>
          </p:nvSpPr>
          <p:spPr>
            <a:xfrm rot="-5400000">
              <a:off x="926957"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6"/>
            <p:cNvSpPr/>
            <p:nvPr/>
          </p:nvSpPr>
          <p:spPr>
            <a:xfrm rot="-5400000">
              <a:off x="748507" y="157515"/>
              <a:ext cx="56312" cy="52930"/>
            </a:xfrm>
            <a:custGeom>
              <a:avLst/>
              <a:gdLst/>
              <a:ahLst/>
              <a:cxnLst/>
              <a:rect l="l" t="t" r="r" b="b"/>
              <a:pathLst>
                <a:path w="1299" h="1221" extrusionOk="0">
                  <a:moveTo>
                    <a:pt x="640" y="1"/>
                  </a:moveTo>
                  <a:cubicBezTo>
                    <a:pt x="330" y="1"/>
                    <a:pt x="0" y="252"/>
                    <a:pt x="0" y="562"/>
                  </a:cubicBezTo>
                  <a:cubicBezTo>
                    <a:pt x="0" y="969"/>
                    <a:pt x="330" y="1221"/>
                    <a:pt x="640" y="1221"/>
                  </a:cubicBezTo>
                  <a:cubicBezTo>
                    <a:pt x="969" y="1221"/>
                    <a:pt x="1298" y="969"/>
                    <a:pt x="1298" y="562"/>
                  </a:cubicBezTo>
                  <a:cubicBezTo>
                    <a:pt x="1298" y="252"/>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6"/>
            <p:cNvSpPr/>
            <p:nvPr/>
          </p:nvSpPr>
          <p:spPr>
            <a:xfrm rot="-5400000">
              <a:off x="22818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1" name="Google Shape;291;p6"/>
          <p:cNvSpPr txBox="1">
            <a:spLocks noGrp="1"/>
          </p:cNvSpPr>
          <p:nvPr>
            <p:ph type="title"/>
          </p:nvPr>
        </p:nvSpPr>
        <p:spPr>
          <a:xfrm>
            <a:off x="720000" y="540000"/>
            <a:ext cx="7704000" cy="477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2"/>
        <p:cNvGrpSpPr/>
        <p:nvPr/>
      </p:nvGrpSpPr>
      <p:grpSpPr>
        <a:xfrm>
          <a:off x="0" y="0"/>
          <a:ext cx="0" cy="0"/>
          <a:chOff x="0" y="0"/>
          <a:chExt cx="0" cy="0"/>
        </a:xfrm>
      </p:grpSpPr>
      <p:pic>
        <p:nvPicPr>
          <p:cNvPr id="293" name="Google Shape;293;p7"/>
          <p:cNvPicPr preferRelativeResize="0"/>
          <p:nvPr/>
        </p:nvPicPr>
        <p:blipFill>
          <a:blip r:embed="rId2">
            <a:alphaModFix/>
          </a:blip>
          <a:stretch>
            <a:fillRect/>
          </a:stretch>
        </p:blipFill>
        <p:spPr>
          <a:xfrm rot="-5400000">
            <a:off x="1993300" y="-1993300"/>
            <a:ext cx="5152625" cy="9139226"/>
          </a:xfrm>
          <a:prstGeom prst="rect">
            <a:avLst/>
          </a:prstGeom>
          <a:noFill/>
          <a:ln>
            <a:noFill/>
          </a:ln>
        </p:spPr>
      </p:pic>
      <p:sp>
        <p:nvSpPr>
          <p:cNvPr id="294" name="Google Shape;294;p7"/>
          <p:cNvSpPr/>
          <p:nvPr/>
        </p:nvSpPr>
        <p:spPr>
          <a:xfrm>
            <a:off x="7146350" y="0"/>
            <a:ext cx="1998000" cy="5143500"/>
          </a:xfrm>
          <a:prstGeom prst="rect">
            <a:avLst/>
          </a:pr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5" name="Google Shape;295;p7"/>
          <p:cNvGrpSpPr/>
          <p:nvPr/>
        </p:nvGrpSpPr>
        <p:grpSpPr>
          <a:xfrm>
            <a:off x="3743857" y="4286576"/>
            <a:ext cx="1656312" cy="1660374"/>
            <a:chOff x="2929375" y="236175"/>
            <a:chExt cx="805325" cy="807300"/>
          </a:xfrm>
        </p:grpSpPr>
        <p:sp>
          <p:nvSpPr>
            <p:cNvPr id="296" name="Google Shape;296;p7"/>
            <p:cNvSpPr/>
            <p:nvPr/>
          </p:nvSpPr>
          <p:spPr>
            <a:xfrm>
              <a:off x="2986025" y="241975"/>
              <a:ext cx="280400" cy="191800"/>
            </a:xfrm>
            <a:custGeom>
              <a:avLst/>
              <a:gdLst/>
              <a:ahLst/>
              <a:cxnLst/>
              <a:rect l="l" t="t" r="r" b="b"/>
              <a:pathLst>
                <a:path w="11216" h="7672" extrusionOk="0">
                  <a:moveTo>
                    <a:pt x="11216" y="1"/>
                  </a:moveTo>
                  <a:cubicBezTo>
                    <a:pt x="10964" y="1"/>
                    <a:pt x="10809" y="98"/>
                    <a:pt x="10577" y="98"/>
                  </a:cubicBezTo>
                  <a:lnTo>
                    <a:pt x="310" y="7110"/>
                  </a:lnTo>
                  <a:cubicBezTo>
                    <a:pt x="233" y="7265"/>
                    <a:pt x="155" y="7439"/>
                    <a:pt x="0" y="7672"/>
                  </a:cubicBezTo>
                  <a:lnTo>
                    <a:pt x="112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7"/>
            <p:cNvSpPr/>
            <p:nvPr/>
          </p:nvSpPr>
          <p:spPr>
            <a:xfrm>
              <a:off x="2951650" y="236175"/>
              <a:ext cx="395650" cy="270250"/>
            </a:xfrm>
            <a:custGeom>
              <a:avLst/>
              <a:gdLst/>
              <a:ahLst/>
              <a:cxnLst/>
              <a:rect l="l" t="t" r="r" b="b"/>
              <a:pathLst>
                <a:path w="15826" h="10810" extrusionOk="0">
                  <a:moveTo>
                    <a:pt x="15341" y="1"/>
                  </a:moveTo>
                  <a:lnTo>
                    <a:pt x="155" y="10402"/>
                  </a:lnTo>
                  <a:cubicBezTo>
                    <a:pt x="155" y="10499"/>
                    <a:pt x="78" y="10654"/>
                    <a:pt x="0" y="10809"/>
                  </a:cubicBezTo>
                  <a:lnTo>
                    <a:pt x="158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7"/>
            <p:cNvSpPr/>
            <p:nvPr/>
          </p:nvSpPr>
          <p:spPr>
            <a:xfrm>
              <a:off x="2935650" y="241975"/>
              <a:ext cx="472175" cy="324975"/>
            </a:xfrm>
            <a:custGeom>
              <a:avLst/>
              <a:gdLst/>
              <a:ahLst/>
              <a:cxnLst/>
              <a:rect l="l" t="t" r="r" b="b"/>
              <a:pathLst>
                <a:path w="18887" h="12999" extrusionOk="0">
                  <a:moveTo>
                    <a:pt x="18558" y="1"/>
                  </a:moveTo>
                  <a:lnTo>
                    <a:pt x="78" y="12689"/>
                  </a:lnTo>
                  <a:cubicBezTo>
                    <a:pt x="78" y="12766"/>
                    <a:pt x="78" y="12844"/>
                    <a:pt x="1" y="12999"/>
                  </a:cubicBezTo>
                  <a:lnTo>
                    <a:pt x="18887" y="98"/>
                  </a:lnTo>
                  <a:cubicBezTo>
                    <a:pt x="18790" y="1"/>
                    <a:pt x="18713" y="1"/>
                    <a:pt x="185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7"/>
            <p:cNvSpPr/>
            <p:nvPr/>
          </p:nvSpPr>
          <p:spPr>
            <a:xfrm>
              <a:off x="2929375" y="254100"/>
              <a:ext cx="530750" cy="367575"/>
            </a:xfrm>
            <a:custGeom>
              <a:avLst/>
              <a:gdLst/>
              <a:ahLst/>
              <a:cxnLst/>
              <a:rect l="l" t="t" r="r" b="b"/>
              <a:pathLst>
                <a:path w="21230" h="14703" extrusionOk="0">
                  <a:moveTo>
                    <a:pt x="20978" y="0"/>
                  </a:moveTo>
                  <a:lnTo>
                    <a:pt x="77" y="14373"/>
                  </a:lnTo>
                  <a:cubicBezTo>
                    <a:pt x="77" y="14451"/>
                    <a:pt x="0" y="14528"/>
                    <a:pt x="0" y="14702"/>
                  </a:cubicBezTo>
                  <a:lnTo>
                    <a:pt x="21230" y="97"/>
                  </a:lnTo>
                  <a:cubicBezTo>
                    <a:pt x="21152" y="97"/>
                    <a:pt x="21075" y="97"/>
                    <a:pt x="209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7"/>
            <p:cNvSpPr/>
            <p:nvPr/>
          </p:nvSpPr>
          <p:spPr>
            <a:xfrm>
              <a:off x="2929375" y="272500"/>
              <a:ext cx="577250" cy="397600"/>
            </a:xfrm>
            <a:custGeom>
              <a:avLst/>
              <a:gdLst/>
              <a:ahLst/>
              <a:cxnLst/>
              <a:rect l="l" t="t" r="r" b="b"/>
              <a:pathLst>
                <a:path w="23090" h="15904" extrusionOk="0">
                  <a:moveTo>
                    <a:pt x="22838" y="0"/>
                  </a:moveTo>
                  <a:lnTo>
                    <a:pt x="0" y="15574"/>
                  </a:lnTo>
                  <a:cubicBezTo>
                    <a:pt x="77" y="15729"/>
                    <a:pt x="77" y="15826"/>
                    <a:pt x="77" y="15903"/>
                  </a:cubicBezTo>
                  <a:lnTo>
                    <a:pt x="23089" y="155"/>
                  </a:lnTo>
                  <a:cubicBezTo>
                    <a:pt x="23012" y="78"/>
                    <a:pt x="22915" y="78"/>
                    <a:pt x="228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7"/>
            <p:cNvSpPr/>
            <p:nvPr/>
          </p:nvSpPr>
          <p:spPr>
            <a:xfrm>
              <a:off x="2935650" y="294775"/>
              <a:ext cx="611175" cy="421825"/>
            </a:xfrm>
            <a:custGeom>
              <a:avLst/>
              <a:gdLst/>
              <a:ahLst/>
              <a:cxnLst/>
              <a:rect l="l" t="t" r="r" b="b"/>
              <a:pathLst>
                <a:path w="24447" h="16873" extrusionOk="0">
                  <a:moveTo>
                    <a:pt x="24214" y="0"/>
                  </a:moveTo>
                  <a:lnTo>
                    <a:pt x="1" y="16543"/>
                  </a:lnTo>
                  <a:cubicBezTo>
                    <a:pt x="1" y="16620"/>
                    <a:pt x="1" y="16698"/>
                    <a:pt x="78" y="16872"/>
                  </a:cubicBezTo>
                  <a:lnTo>
                    <a:pt x="24446" y="155"/>
                  </a:lnTo>
                  <a:cubicBezTo>
                    <a:pt x="24369" y="78"/>
                    <a:pt x="24291" y="0"/>
                    <a:pt x="242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7"/>
            <p:cNvSpPr/>
            <p:nvPr/>
          </p:nvSpPr>
          <p:spPr>
            <a:xfrm>
              <a:off x="2945350" y="318975"/>
              <a:ext cx="637775" cy="439750"/>
            </a:xfrm>
            <a:custGeom>
              <a:avLst/>
              <a:gdLst/>
              <a:ahLst/>
              <a:cxnLst/>
              <a:rect l="l" t="t" r="r" b="b"/>
              <a:pathLst>
                <a:path w="25511" h="17590" extrusionOk="0">
                  <a:moveTo>
                    <a:pt x="25279" y="1"/>
                  </a:moveTo>
                  <a:lnTo>
                    <a:pt x="0" y="17357"/>
                  </a:lnTo>
                  <a:cubicBezTo>
                    <a:pt x="0" y="17434"/>
                    <a:pt x="97" y="17512"/>
                    <a:pt x="97" y="17589"/>
                  </a:cubicBezTo>
                  <a:lnTo>
                    <a:pt x="25511" y="156"/>
                  </a:lnTo>
                  <a:cubicBezTo>
                    <a:pt x="25434" y="78"/>
                    <a:pt x="25356" y="78"/>
                    <a:pt x="252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7"/>
            <p:cNvSpPr/>
            <p:nvPr/>
          </p:nvSpPr>
          <p:spPr>
            <a:xfrm>
              <a:off x="2959875" y="347075"/>
              <a:ext cx="655700" cy="449900"/>
            </a:xfrm>
            <a:custGeom>
              <a:avLst/>
              <a:gdLst/>
              <a:ahLst/>
              <a:cxnLst/>
              <a:rect l="l" t="t" r="r" b="b"/>
              <a:pathLst>
                <a:path w="26228" h="17996" extrusionOk="0">
                  <a:moveTo>
                    <a:pt x="25976" y="0"/>
                  </a:moveTo>
                  <a:lnTo>
                    <a:pt x="0" y="17763"/>
                  </a:lnTo>
                  <a:cubicBezTo>
                    <a:pt x="0" y="17841"/>
                    <a:pt x="78" y="17918"/>
                    <a:pt x="78" y="17996"/>
                  </a:cubicBezTo>
                  <a:lnTo>
                    <a:pt x="26228" y="155"/>
                  </a:lnTo>
                  <a:cubicBezTo>
                    <a:pt x="26150" y="78"/>
                    <a:pt x="26053" y="0"/>
                    <a:pt x="259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7"/>
            <p:cNvSpPr/>
            <p:nvPr/>
          </p:nvSpPr>
          <p:spPr>
            <a:xfrm>
              <a:off x="2977800" y="377575"/>
              <a:ext cx="663925" cy="457650"/>
            </a:xfrm>
            <a:custGeom>
              <a:avLst/>
              <a:gdLst/>
              <a:ahLst/>
              <a:cxnLst/>
              <a:rect l="l" t="t" r="r" b="b"/>
              <a:pathLst>
                <a:path w="26557" h="18306" extrusionOk="0">
                  <a:moveTo>
                    <a:pt x="26402" y="1"/>
                  </a:moveTo>
                  <a:lnTo>
                    <a:pt x="0" y="18073"/>
                  </a:lnTo>
                  <a:cubicBezTo>
                    <a:pt x="0" y="18151"/>
                    <a:pt x="78" y="18228"/>
                    <a:pt x="78" y="18306"/>
                  </a:cubicBezTo>
                  <a:lnTo>
                    <a:pt x="26557" y="156"/>
                  </a:lnTo>
                  <a:cubicBezTo>
                    <a:pt x="26557" y="78"/>
                    <a:pt x="26479" y="1"/>
                    <a:pt x="264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7"/>
            <p:cNvSpPr/>
            <p:nvPr/>
          </p:nvSpPr>
          <p:spPr>
            <a:xfrm>
              <a:off x="2998125" y="409550"/>
              <a:ext cx="669750" cy="460075"/>
            </a:xfrm>
            <a:custGeom>
              <a:avLst/>
              <a:gdLst/>
              <a:ahLst/>
              <a:cxnLst/>
              <a:rect l="l" t="t" r="r" b="b"/>
              <a:pathLst>
                <a:path w="26790" h="18403" extrusionOk="0">
                  <a:moveTo>
                    <a:pt x="26635" y="0"/>
                  </a:moveTo>
                  <a:lnTo>
                    <a:pt x="1" y="18170"/>
                  </a:lnTo>
                  <a:cubicBezTo>
                    <a:pt x="78" y="18247"/>
                    <a:pt x="78" y="18247"/>
                    <a:pt x="78" y="18325"/>
                  </a:cubicBezTo>
                  <a:lnTo>
                    <a:pt x="156" y="18402"/>
                  </a:lnTo>
                  <a:lnTo>
                    <a:pt x="26790" y="174"/>
                  </a:lnTo>
                  <a:cubicBezTo>
                    <a:pt x="26712" y="174"/>
                    <a:pt x="26712" y="78"/>
                    <a:pt x="26712" y="78"/>
                  </a:cubicBezTo>
                  <a:lnTo>
                    <a:pt x="2663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7"/>
            <p:cNvSpPr/>
            <p:nvPr/>
          </p:nvSpPr>
          <p:spPr>
            <a:xfrm>
              <a:off x="3022350" y="443925"/>
              <a:ext cx="665875" cy="458125"/>
            </a:xfrm>
            <a:custGeom>
              <a:avLst/>
              <a:gdLst/>
              <a:ahLst/>
              <a:cxnLst/>
              <a:rect l="l" t="t" r="r" b="b"/>
              <a:pathLst>
                <a:path w="26635" h="18325" extrusionOk="0">
                  <a:moveTo>
                    <a:pt x="26557" y="0"/>
                  </a:moveTo>
                  <a:lnTo>
                    <a:pt x="0" y="18170"/>
                  </a:lnTo>
                  <a:cubicBezTo>
                    <a:pt x="78" y="18247"/>
                    <a:pt x="155" y="18247"/>
                    <a:pt x="155" y="18325"/>
                  </a:cubicBezTo>
                  <a:lnTo>
                    <a:pt x="26634" y="252"/>
                  </a:lnTo>
                  <a:cubicBezTo>
                    <a:pt x="26634" y="155"/>
                    <a:pt x="26557" y="78"/>
                    <a:pt x="265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7"/>
            <p:cNvSpPr/>
            <p:nvPr/>
          </p:nvSpPr>
          <p:spPr>
            <a:xfrm>
              <a:off x="3050425" y="480250"/>
              <a:ext cx="655725" cy="451825"/>
            </a:xfrm>
            <a:custGeom>
              <a:avLst/>
              <a:gdLst/>
              <a:ahLst/>
              <a:cxnLst/>
              <a:rect l="l" t="t" r="r" b="b"/>
              <a:pathLst>
                <a:path w="26229" h="18073" extrusionOk="0">
                  <a:moveTo>
                    <a:pt x="26151" y="0"/>
                  </a:moveTo>
                  <a:lnTo>
                    <a:pt x="1" y="17918"/>
                  </a:lnTo>
                  <a:cubicBezTo>
                    <a:pt x="78" y="17995"/>
                    <a:pt x="156" y="17995"/>
                    <a:pt x="252" y="18073"/>
                  </a:cubicBezTo>
                  <a:lnTo>
                    <a:pt x="26228" y="252"/>
                  </a:lnTo>
                  <a:cubicBezTo>
                    <a:pt x="26228" y="155"/>
                    <a:pt x="26151" y="78"/>
                    <a:pt x="261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7"/>
            <p:cNvSpPr/>
            <p:nvPr/>
          </p:nvSpPr>
          <p:spPr>
            <a:xfrm>
              <a:off x="3082875" y="520425"/>
              <a:ext cx="637300" cy="440225"/>
            </a:xfrm>
            <a:custGeom>
              <a:avLst/>
              <a:gdLst/>
              <a:ahLst/>
              <a:cxnLst/>
              <a:rect l="l" t="t" r="r" b="b"/>
              <a:pathLst>
                <a:path w="25492" h="17609" extrusionOk="0">
                  <a:moveTo>
                    <a:pt x="25414" y="1"/>
                  </a:moveTo>
                  <a:lnTo>
                    <a:pt x="0" y="17434"/>
                  </a:lnTo>
                  <a:cubicBezTo>
                    <a:pt x="78" y="17434"/>
                    <a:pt x="155" y="17531"/>
                    <a:pt x="233" y="17609"/>
                  </a:cubicBezTo>
                  <a:lnTo>
                    <a:pt x="25492" y="253"/>
                  </a:lnTo>
                  <a:cubicBezTo>
                    <a:pt x="25492" y="175"/>
                    <a:pt x="25414" y="98"/>
                    <a:pt x="254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7"/>
            <p:cNvSpPr/>
            <p:nvPr/>
          </p:nvSpPr>
          <p:spPr>
            <a:xfrm>
              <a:off x="3119200" y="563050"/>
              <a:ext cx="611150" cy="421825"/>
            </a:xfrm>
            <a:custGeom>
              <a:avLst/>
              <a:gdLst/>
              <a:ahLst/>
              <a:cxnLst/>
              <a:rect l="l" t="t" r="r" b="b"/>
              <a:pathLst>
                <a:path w="24446" h="16873" extrusionOk="0">
                  <a:moveTo>
                    <a:pt x="24368" y="1"/>
                  </a:moveTo>
                  <a:lnTo>
                    <a:pt x="0" y="16698"/>
                  </a:lnTo>
                  <a:cubicBezTo>
                    <a:pt x="78" y="16795"/>
                    <a:pt x="155" y="16795"/>
                    <a:pt x="233" y="16872"/>
                  </a:cubicBezTo>
                  <a:lnTo>
                    <a:pt x="24446" y="233"/>
                  </a:lnTo>
                  <a:cubicBezTo>
                    <a:pt x="24446" y="156"/>
                    <a:pt x="24368" y="78"/>
                    <a:pt x="243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7"/>
            <p:cNvSpPr/>
            <p:nvPr/>
          </p:nvSpPr>
          <p:spPr>
            <a:xfrm>
              <a:off x="3159375" y="609550"/>
              <a:ext cx="575325" cy="397600"/>
            </a:xfrm>
            <a:custGeom>
              <a:avLst/>
              <a:gdLst/>
              <a:ahLst/>
              <a:cxnLst/>
              <a:rect l="l" t="t" r="r" b="b"/>
              <a:pathLst>
                <a:path w="23013" h="15904" extrusionOk="0">
                  <a:moveTo>
                    <a:pt x="23013" y="0"/>
                  </a:moveTo>
                  <a:lnTo>
                    <a:pt x="1" y="15729"/>
                  </a:lnTo>
                  <a:cubicBezTo>
                    <a:pt x="78" y="15806"/>
                    <a:pt x="156" y="15806"/>
                    <a:pt x="253" y="15903"/>
                  </a:cubicBezTo>
                  <a:lnTo>
                    <a:pt x="23013" y="233"/>
                  </a:lnTo>
                  <a:lnTo>
                    <a:pt x="230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7"/>
            <p:cNvSpPr/>
            <p:nvPr/>
          </p:nvSpPr>
          <p:spPr>
            <a:xfrm>
              <a:off x="3203925" y="657975"/>
              <a:ext cx="530775" cy="365150"/>
            </a:xfrm>
            <a:custGeom>
              <a:avLst/>
              <a:gdLst/>
              <a:ahLst/>
              <a:cxnLst/>
              <a:rect l="l" t="t" r="r" b="b"/>
              <a:pathLst>
                <a:path w="21231" h="14606" extrusionOk="0">
                  <a:moveTo>
                    <a:pt x="21231" y="0"/>
                  </a:moveTo>
                  <a:lnTo>
                    <a:pt x="1" y="14528"/>
                  </a:lnTo>
                  <a:cubicBezTo>
                    <a:pt x="156" y="14606"/>
                    <a:pt x="233" y="14606"/>
                    <a:pt x="311" y="14606"/>
                  </a:cubicBezTo>
                  <a:lnTo>
                    <a:pt x="21231" y="310"/>
                  </a:lnTo>
                  <a:lnTo>
                    <a:pt x="212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7"/>
            <p:cNvSpPr/>
            <p:nvPr/>
          </p:nvSpPr>
          <p:spPr>
            <a:xfrm>
              <a:off x="3256225" y="712200"/>
              <a:ext cx="472200" cy="324975"/>
            </a:xfrm>
            <a:custGeom>
              <a:avLst/>
              <a:gdLst/>
              <a:ahLst/>
              <a:cxnLst/>
              <a:rect l="l" t="t" r="r" b="b"/>
              <a:pathLst>
                <a:path w="18888" h="12999" extrusionOk="0">
                  <a:moveTo>
                    <a:pt x="18887" y="1"/>
                  </a:moveTo>
                  <a:lnTo>
                    <a:pt x="1" y="12921"/>
                  </a:lnTo>
                  <a:cubicBezTo>
                    <a:pt x="156" y="12921"/>
                    <a:pt x="253" y="12998"/>
                    <a:pt x="408" y="12998"/>
                  </a:cubicBezTo>
                  <a:lnTo>
                    <a:pt x="18887" y="330"/>
                  </a:lnTo>
                  <a:lnTo>
                    <a:pt x="1888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7"/>
            <p:cNvSpPr/>
            <p:nvPr/>
          </p:nvSpPr>
          <p:spPr>
            <a:xfrm>
              <a:off x="3318700" y="772750"/>
              <a:ext cx="393725" cy="270725"/>
            </a:xfrm>
            <a:custGeom>
              <a:avLst/>
              <a:gdLst/>
              <a:ahLst/>
              <a:cxnLst/>
              <a:rect l="l" t="t" r="r" b="b"/>
              <a:pathLst>
                <a:path w="15749" h="10829" extrusionOk="0">
                  <a:moveTo>
                    <a:pt x="15749" y="0"/>
                  </a:moveTo>
                  <a:lnTo>
                    <a:pt x="1" y="10828"/>
                  </a:lnTo>
                  <a:lnTo>
                    <a:pt x="485" y="10828"/>
                  </a:lnTo>
                  <a:lnTo>
                    <a:pt x="15671" y="407"/>
                  </a:lnTo>
                  <a:cubicBezTo>
                    <a:pt x="15671" y="252"/>
                    <a:pt x="15749" y="174"/>
                    <a:pt x="157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7"/>
            <p:cNvSpPr/>
            <p:nvPr/>
          </p:nvSpPr>
          <p:spPr>
            <a:xfrm>
              <a:off x="3399575" y="845375"/>
              <a:ext cx="280425" cy="191800"/>
            </a:xfrm>
            <a:custGeom>
              <a:avLst/>
              <a:gdLst/>
              <a:ahLst/>
              <a:cxnLst/>
              <a:rect l="l" t="t" r="r" b="b"/>
              <a:pathLst>
                <a:path w="11217" h="7672" extrusionOk="0">
                  <a:moveTo>
                    <a:pt x="11216" y="1"/>
                  </a:moveTo>
                  <a:lnTo>
                    <a:pt x="1" y="7671"/>
                  </a:lnTo>
                  <a:cubicBezTo>
                    <a:pt x="233" y="7594"/>
                    <a:pt x="407" y="7594"/>
                    <a:pt x="562" y="7594"/>
                  </a:cubicBezTo>
                  <a:lnTo>
                    <a:pt x="10887" y="485"/>
                  </a:lnTo>
                  <a:cubicBezTo>
                    <a:pt x="10984" y="330"/>
                    <a:pt x="11061" y="175"/>
                    <a:pt x="11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 name="Google Shape;315;p7"/>
          <p:cNvGrpSpPr/>
          <p:nvPr/>
        </p:nvGrpSpPr>
        <p:grpSpPr>
          <a:xfrm rot="5400000">
            <a:off x="8456538" y="2939575"/>
            <a:ext cx="538025" cy="157800"/>
            <a:chOff x="2575325" y="1348650"/>
            <a:chExt cx="538025" cy="157800"/>
          </a:xfrm>
        </p:grpSpPr>
        <p:sp>
          <p:nvSpPr>
            <p:cNvPr id="316" name="Google Shape;316;p7"/>
            <p:cNvSpPr/>
            <p:nvPr/>
          </p:nvSpPr>
          <p:spPr>
            <a:xfrm>
              <a:off x="2575325" y="1348650"/>
              <a:ext cx="157800" cy="157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7"/>
            <p:cNvSpPr/>
            <p:nvPr/>
          </p:nvSpPr>
          <p:spPr>
            <a:xfrm>
              <a:off x="2765438" y="1348650"/>
              <a:ext cx="157800" cy="157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7"/>
            <p:cNvSpPr/>
            <p:nvPr/>
          </p:nvSpPr>
          <p:spPr>
            <a:xfrm>
              <a:off x="2955550" y="1348650"/>
              <a:ext cx="157800" cy="157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 name="Google Shape;319;p7"/>
          <p:cNvGrpSpPr/>
          <p:nvPr/>
        </p:nvGrpSpPr>
        <p:grpSpPr>
          <a:xfrm>
            <a:off x="325689" y="3992850"/>
            <a:ext cx="925310" cy="943383"/>
            <a:chOff x="595389" y="1761100"/>
            <a:chExt cx="925310" cy="943383"/>
          </a:xfrm>
        </p:grpSpPr>
        <p:cxnSp>
          <p:nvCxnSpPr>
            <p:cNvPr id="320" name="Google Shape;320;p7"/>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321" name="Google Shape;321;p7"/>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322" name="Google Shape;322;p7"/>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grpSp>
        <p:nvGrpSpPr>
          <p:cNvPr id="323" name="Google Shape;323;p7"/>
          <p:cNvGrpSpPr/>
          <p:nvPr/>
        </p:nvGrpSpPr>
        <p:grpSpPr>
          <a:xfrm>
            <a:off x="7961339" y="68312"/>
            <a:ext cx="925310" cy="943383"/>
            <a:chOff x="595389" y="1761100"/>
            <a:chExt cx="925310" cy="943383"/>
          </a:xfrm>
        </p:grpSpPr>
        <p:cxnSp>
          <p:nvCxnSpPr>
            <p:cNvPr id="324" name="Google Shape;324;p7"/>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325" name="Google Shape;325;p7"/>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326" name="Google Shape;326;p7"/>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grpSp>
        <p:nvGrpSpPr>
          <p:cNvPr id="327" name="Google Shape;327;p7"/>
          <p:cNvGrpSpPr/>
          <p:nvPr/>
        </p:nvGrpSpPr>
        <p:grpSpPr>
          <a:xfrm>
            <a:off x="750197" y="155825"/>
            <a:ext cx="1584577" cy="196549"/>
            <a:chOff x="750197" y="155825"/>
            <a:chExt cx="1584577" cy="196549"/>
          </a:xfrm>
        </p:grpSpPr>
        <p:sp>
          <p:nvSpPr>
            <p:cNvPr id="328" name="Google Shape;328;p7"/>
            <p:cNvSpPr/>
            <p:nvPr/>
          </p:nvSpPr>
          <p:spPr>
            <a:xfrm rot="-5400000">
              <a:off x="20937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7"/>
            <p:cNvSpPr/>
            <p:nvPr/>
          </p:nvSpPr>
          <p:spPr>
            <a:xfrm rot="-5400000">
              <a:off x="1915294" y="299855"/>
              <a:ext cx="52930" cy="52107"/>
            </a:xfrm>
            <a:custGeom>
              <a:avLst/>
              <a:gdLst/>
              <a:ahLst/>
              <a:cxnLst/>
              <a:rect l="l" t="t" r="r" b="b"/>
              <a:pathLst>
                <a:path w="1221" h="1202" extrusionOk="0">
                  <a:moveTo>
                    <a:pt x="659" y="1"/>
                  </a:moveTo>
                  <a:cubicBezTo>
                    <a:pt x="252" y="1"/>
                    <a:pt x="0" y="233"/>
                    <a:pt x="0" y="563"/>
                  </a:cubicBezTo>
                  <a:cubicBezTo>
                    <a:pt x="0" y="969"/>
                    <a:pt x="252" y="1202"/>
                    <a:pt x="659" y="1202"/>
                  </a:cubicBezTo>
                  <a:cubicBezTo>
                    <a:pt x="969" y="1202"/>
                    <a:pt x="1221" y="969"/>
                    <a:pt x="1221" y="563"/>
                  </a:cubicBezTo>
                  <a:cubicBezTo>
                    <a:pt x="1221" y="233"/>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7"/>
            <p:cNvSpPr/>
            <p:nvPr/>
          </p:nvSpPr>
          <p:spPr>
            <a:xfrm rot="-5400000">
              <a:off x="1735196" y="297753"/>
              <a:ext cx="52930" cy="56312"/>
            </a:xfrm>
            <a:custGeom>
              <a:avLst/>
              <a:gdLst/>
              <a:ahLst/>
              <a:cxnLst/>
              <a:rect l="l" t="t" r="r" b="b"/>
              <a:pathLst>
                <a:path w="1221" h="1299" extrusionOk="0">
                  <a:moveTo>
                    <a:pt x="659" y="0"/>
                  </a:moveTo>
                  <a:cubicBezTo>
                    <a:pt x="252" y="0"/>
                    <a:pt x="0" y="330"/>
                    <a:pt x="0" y="640"/>
                  </a:cubicBezTo>
                  <a:cubicBezTo>
                    <a:pt x="0" y="969"/>
                    <a:pt x="252" y="1298"/>
                    <a:pt x="659" y="1298"/>
                  </a:cubicBezTo>
                  <a:cubicBezTo>
                    <a:pt x="969" y="1298"/>
                    <a:pt x="1221" y="969"/>
                    <a:pt x="1221" y="640"/>
                  </a:cubicBezTo>
                  <a:cubicBezTo>
                    <a:pt x="1221" y="330"/>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7"/>
            <p:cNvSpPr/>
            <p:nvPr/>
          </p:nvSpPr>
          <p:spPr>
            <a:xfrm rot="-5400000">
              <a:off x="1556334" y="297753"/>
              <a:ext cx="52930" cy="56312"/>
            </a:xfrm>
            <a:custGeom>
              <a:avLst/>
              <a:gdLst/>
              <a:ahLst/>
              <a:cxnLst/>
              <a:rect l="l" t="t" r="r" b="b"/>
              <a:pathLst>
                <a:path w="1221" h="1299" extrusionOk="0">
                  <a:moveTo>
                    <a:pt x="659" y="0"/>
                  </a:moveTo>
                  <a:cubicBezTo>
                    <a:pt x="252" y="0"/>
                    <a:pt x="0" y="330"/>
                    <a:pt x="0" y="659"/>
                  </a:cubicBezTo>
                  <a:cubicBezTo>
                    <a:pt x="0" y="969"/>
                    <a:pt x="252" y="1298"/>
                    <a:pt x="659" y="1298"/>
                  </a:cubicBezTo>
                  <a:cubicBezTo>
                    <a:pt x="969" y="1298"/>
                    <a:pt x="1221" y="969"/>
                    <a:pt x="1221" y="659"/>
                  </a:cubicBezTo>
                  <a:cubicBezTo>
                    <a:pt x="1221" y="330"/>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7"/>
            <p:cNvSpPr/>
            <p:nvPr/>
          </p:nvSpPr>
          <p:spPr>
            <a:xfrm rot="-5400000">
              <a:off x="1378296" y="297753"/>
              <a:ext cx="52930" cy="56312"/>
            </a:xfrm>
            <a:custGeom>
              <a:avLst/>
              <a:gdLst/>
              <a:ahLst/>
              <a:cxnLst/>
              <a:rect l="l" t="t" r="r" b="b"/>
              <a:pathLst>
                <a:path w="1221" h="1299" extrusionOk="0">
                  <a:moveTo>
                    <a:pt x="659" y="1"/>
                  </a:moveTo>
                  <a:cubicBezTo>
                    <a:pt x="252" y="1"/>
                    <a:pt x="0" y="330"/>
                    <a:pt x="0" y="640"/>
                  </a:cubicBezTo>
                  <a:cubicBezTo>
                    <a:pt x="0" y="969"/>
                    <a:pt x="252" y="1299"/>
                    <a:pt x="659" y="1299"/>
                  </a:cubicBezTo>
                  <a:cubicBezTo>
                    <a:pt x="969" y="1299"/>
                    <a:pt x="1221" y="969"/>
                    <a:pt x="1221" y="640"/>
                  </a:cubicBezTo>
                  <a:cubicBezTo>
                    <a:pt x="1221" y="330"/>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7"/>
            <p:cNvSpPr/>
            <p:nvPr/>
          </p:nvSpPr>
          <p:spPr>
            <a:xfrm rot="-5400000">
              <a:off x="1197765" y="299422"/>
              <a:ext cx="52930" cy="52974"/>
            </a:xfrm>
            <a:custGeom>
              <a:avLst/>
              <a:gdLst/>
              <a:ahLst/>
              <a:cxnLst/>
              <a:rect l="l" t="t" r="r" b="b"/>
              <a:pathLst>
                <a:path w="1221" h="1222" extrusionOk="0">
                  <a:moveTo>
                    <a:pt x="659" y="1"/>
                  </a:moveTo>
                  <a:cubicBezTo>
                    <a:pt x="252" y="1"/>
                    <a:pt x="0" y="253"/>
                    <a:pt x="0" y="660"/>
                  </a:cubicBezTo>
                  <a:cubicBezTo>
                    <a:pt x="0" y="970"/>
                    <a:pt x="252" y="1221"/>
                    <a:pt x="659" y="1221"/>
                  </a:cubicBezTo>
                  <a:cubicBezTo>
                    <a:pt x="969" y="1221"/>
                    <a:pt x="1221" y="970"/>
                    <a:pt x="1221" y="660"/>
                  </a:cubicBezTo>
                  <a:cubicBezTo>
                    <a:pt x="1221" y="253"/>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7"/>
            <p:cNvSpPr/>
            <p:nvPr/>
          </p:nvSpPr>
          <p:spPr>
            <a:xfrm rot="-5400000">
              <a:off x="1019336" y="299855"/>
              <a:ext cx="52930" cy="52107"/>
            </a:xfrm>
            <a:custGeom>
              <a:avLst/>
              <a:gdLst/>
              <a:ahLst/>
              <a:cxnLst/>
              <a:rect l="l" t="t" r="r" b="b"/>
              <a:pathLst>
                <a:path w="1221" h="1202" extrusionOk="0">
                  <a:moveTo>
                    <a:pt x="659" y="0"/>
                  </a:moveTo>
                  <a:cubicBezTo>
                    <a:pt x="252" y="0"/>
                    <a:pt x="0" y="233"/>
                    <a:pt x="0" y="640"/>
                  </a:cubicBezTo>
                  <a:cubicBezTo>
                    <a:pt x="0" y="969"/>
                    <a:pt x="252" y="1201"/>
                    <a:pt x="659" y="1201"/>
                  </a:cubicBezTo>
                  <a:cubicBezTo>
                    <a:pt x="969" y="1201"/>
                    <a:pt x="1221" y="969"/>
                    <a:pt x="1221" y="640"/>
                  </a:cubicBezTo>
                  <a:cubicBezTo>
                    <a:pt x="1221" y="233"/>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7"/>
            <p:cNvSpPr/>
            <p:nvPr/>
          </p:nvSpPr>
          <p:spPr>
            <a:xfrm rot="-5400000">
              <a:off x="840886" y="299443"/>
              <a:ext cx="52930" cy="52930"/>
            </a:xfrm>
            <a:custGeom>
              <a:avLst/>
              <a:gdLst/>
              <a:ahLst/>
              <a:cxnLst/>
              <a:rect l="l" t="t" r="r" b="b"/>
              <a:pathLst>
                <a:path w="1221" h="1221" extrusionOk="0">
                  <a:moveTo>
                    <a:pt x="659" y="1"/>
                  </a:moveTo>
                  <a:cubicBezTo>
                    <a:pt x="252" y="1"/>
                    <a:pt x="0" y="252"/>
                    <a:pt x="0" y="582"/>
                  </a:cubicBezTo>
                  <a:cubicBezTo>
                    <a:pt x="0" y="969"/>
                    <a:pt x="252" y="1221"/>
                    <a:pt x="659" y="1221"/>
                  </a:cubicBezTo>
                  <a:cubicBezTo>
                    <a:pt x="969" y="1221"/>
                    <a:pt x="1221" y="969"/>
                    <a:pt x="1221" y="582"/>
                  </a:cubicBezTo>
                  <a:cubicBezTo>
                    <a:pt x="1221" y="252"/>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7"/>
            <p:cNvSpPr/>
            <p:nvPr/>
          </p:nvSpPr>
          <p:spPr>
            <a:xfrm rot="-5400000">
              <a:off x="2181051" y="155825"/>
              <a:ext cx="56312" cy="56312"/>
            </a:xfrm>
            <a:custGeom>
              <a:avLst/>
              <a:gdLst/>
              <a:ahLst/>
              <a:cxnLst/>
              <a:rect l="l" t="t" r="r" b="b"/>
              <a:pathLst>
                <a:path w="1299" h="1299" extrusionOk="0">
                  <a:moveTo>
                    <a:pt x="640" y="1"/>
                  </a:moveTo>
                  <a:cubicBezTo>
                    <a:pt x="330" y="1"/>
                    <a:pt x="0" y="330"/>
                    <a:pt x="0" y="659"/>
                  </a:cubicBezTo>
                  <a:cubicBezTo>
                    <a:pt x="0" y="969"/>
                    <a:pt x="330" y="1299"/>
                    <a:pt x="640" y="1299"/>
                  </a:cubicBezTo>
                  <a:cubicBezTo>
                    <a:pt x="969" y="1299"/>
                    <a:pt x="1298" y="969"/>
                    <a:pt x="1298" y="659"/>
                  </a:cubicBezTo>
                  <a:cubicBezTo>
                    <a:pt x="1298" y="330"/>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7"/>
            <p:cNvSpPr/>
            <p:nvPr/>
          </p:nvSpPr>
          <p:spPr>
            <a:xfrm rot="-5400000">
              <a:off x="2000953"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7"/>
            <p:cNvSpPr/>
            <p:nvPr/>
          </p:nvSpPr>
          <p:spPr>
            <a:xfrm rot="-5400000">
              <a:off x="1822503" y="157515"/>
              <a:ext cx="56312" cy="52930"/>
            </a:xfrm>
            <a:custGeom>
              <a:avLst/>
              <a:gdLst/>
              <a:ahLst/>
              <a:cxnLst/>
              <a:rect l="l" t="t" r="r" b="b"/>
              <a:pathLst>
                <a:path w="1299" h="1221" extrusionOk="0">
                  <a:moveTo>
                    <a:pt x="640" y="0"/>
                  </a:moveTo>
                  <a:cubicBezTo>
                    <a:pt x="330" y="0"/>
                    <a:pt x="0" y="252"/>
                    <a:pt x="0" y="562"/>
                  </a:cubicBezTo>
                  <a:cubicBezTo>
                    <a:pt x="0" y="969"/>
                    <a:pt x="330" y="1221"/>
                    <a:pt x="640" y="1221"/>
                  </a:cubicBezTo>
                  <a:cubicBezTo>
                    <a:pt x="969" y="1221"/>
                    <a:pt x="1298" y="969"/>
                    <a:pt x="1298" y="562"/>
                  </a:cubicBezTo>
                  <a:cubicBezTo>
                    <a:pt x="1298" y="252"/>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7"/>
            <p:cNvSpPr/>
            <p:nvPr/>
          </p:nvSpPr>
          <p:spPr>
            <a:xfrm rot="-5400000">
              <a:off x="1644053" y="157927"/>
              <a:ext cx="56312" cy="52107"/>
            </a:xfrm>
            <a:custGeom>
              <a:avLst/>
              <a:gdLst/>
              <a:ahLst/>
              <a:cxnLst/>
              <a:rect l="l" t="t" r="r" b="b"/>
              <a:pathLst>
                <a:path w="1299" h="1202" extrusionOk="0">
                  <a:moveTo>
                    <a:pt x="640" y="1"/>
                  </a:moveTo>
                  <a:cubicBezTo>
                    <a:pt x="330" y="1"/>
                    <a:pt x="0" y="233"/>
                    <a:pt x="0" y="563"/>
                  </a:cubicBezTo>
                  <a:cubicBezTo>
                    <a:pt x="0" y="969"/>
                    <a:pt x="330" y="1202"/>
                    <a:pt x="640" y="1202"/>
                  </a:cubicBezTo>
                  <a:cubicBezTo>
                    <a:pt x="969" y="1202"/>
                    <a:pt x="1298" y="969"/>
                    <a:pt x="1298" y="563"/>
                  </a:cubicBezTo>
                  <a:cubicBezTo>
                    <a:pt x="1298" y="233"/>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7"/>
            <p:cNvSpPr/>
            <p:nvPr/>
          </p:nvSpPr>
          <p:spPr>
            <a:xfrm rot="-5400000">
              <a:off x="1463955" y="155825"/>
              <a:ext cx="56312" cy="56312"/>
            </a:xfrm>
            <a:custGeom>
              <a:avLst/>
              <a:gdLst/>
              <a:ahLst/>
              <a:cxnLst/>
              <a:rect l="l" t="t" r="r" b="b"/>
              <a:pathLst>
                <a:path w="1299" h="1299" extrusionOk="0">
                  <a:moveTo>
                    <a:pt x="640" y="0"/>
                  </a:moveTo>
                  <a:cubicBezTo>
                    <a:pt x="330" y="0"/>
                    <a:pt x="0" y="330"/>
                    <a:pt x="0" y="640"/>
                  </a:cubicBezTo>
                  <a:cubicBezTo>
                    <a:pt x="0" y="969"/>
                    <a:pt x="330" y="1298"/>
                    <a:pt x="640" y="1298"/>
                  </a:cubicBezTo>
                  <a:cubicBezTo>
                    <a:pt x="969" y="1298"/>
                    <a:pt x="1298" y="969"/>
                    <a:pt x="1298" y="640"/>
                  </a:cubicBezTo>
                  <a:cubicBezTo>
                    <a:pt x="1298" y="330"/>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7"/>
            <p:cNvSpPr/>
            <p:nvPr/>
          </p:nvSpPr>
          <p:spPr>
            <a:xfrm rot="-5400000">
              <a:off x="1285505" y="156237"/>
              <a:ext cx="56312" cy="55488"/>
            </a:xfrm>
            <a:custGeom>
              <a:avLst/>
              <a:gdLst/>
              <a:ahLst/>
              <a:cxnLst/>
              <a:rect l="l" t="t" r="r" b="b"/>
              <a:pathLst>
                <a:path w="1299" h="1280" extrusionOk="0">
                  <a:moveTo>
                    <a:pt x="640" y="1"/>
                  </a:moveTo>
                  <a:cubicBezTo>
                    <a:pt x="330" y="1"/>
                    <a:pt x="0" y="311"/>
                    <a:pt x="0" y="640"/>
                  </a:cubicBezTo>
                  <a:cubicBezTo>
                    <a:pt x="0" y="969"/>
                    <a:pt x="330" y="1279"/>
                    <a:pt x="640" y="1279"/>
                  </a:cubicBezTo>
                  <a:cubicBezTo>
                    <a:pt x="969" y="1279"/>
                    <a:pt x="1298" y="969"/>
                    <a:pt x="1298" y="640"/>
                  </a:cubicBezTo>
                  <a:cubicBezTo>
                    <a:pt x="1298" y="311"/>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7"/>
            <p:cNvSpPr/>
            <p:nvPr/>
          </p:nvSpPr>
          <p:spPr>
            <a:xfrm rot="-5400000">
              <a:off x="1107055" y="155825"/>
              <a:ext cx="56312" cy="56312"/>
            </a:xfrm>
            <a:custGeom>
              <a:avLst/>
              <a:gdLst/>
              <a:ahLst/>
              <a:cxnLst/>
              <a:rect l="l" t="t" r="r" b="b"/>
              <a:pathLst>
                <a:path w="1299" h="1299" extrusionOk="0">
                  <a:moveTo>
                    <a:pt x="640" y="1"/>
                  </a:moveTo>
                  <a:cubicBezTo>
                    <a:pt x="330" y="1"/>
                    <a:pt x="0" y="330"/>
                    <a:pt x="0" y="640"/>
                  </a:cubicBezTo>
                  <a:cubicBezTo>
                    <a:pt x="0" y="970"/>
                    <a:pt x="330" y="1299"/>
                    <a:pt x="640" y="1299"/>
                  </a:cubicBezTo>
                  <a:cubicBezTo>
                    <a:pt x="969" y="1299"/>
                    <a:pt x="1298" y="970"/>
                    <a:pt x="1298" y="640"/>
                  </a:cubicBezTo>
                  <a:cubicBezTo>
                    <a:pt x="1298" y="330"/>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7"/>
            <p:cNvSpPr/>
            <p:nvPr/>
          </p:nvSpPr>
          <p:spPr>
            <a:xfrm rot="-5400000">
              <a:off x="926957"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7"/>
            <p:cNvSpPr/>
            <p:nvPr/>
          </p:nvSpPr>
          <p:spPr>
            <a:xfrm rot="-5400000">
              <a:off x="748507" y="157515"/>
              <a:ext cx="56312" cy="52930"/>
            </a:xfrm>
            <a:custGeom>
              <a:avLst/>
              <a:gdLst/>
              <a:ahLst/>
              <a:cxnLst/>
              <a:rect l="l" t="t" r="r" b="b"/>
              <a:pathLst>
                <a:path w="1299" h="1221" extrusionOk="0">
                  <a:moveTo>
                    <a:pt x="640" y="1"/>
                  </a:moveTo>
                  <a:cubicBezTo>
                    <a:pt x="330" y="1"/>
                    <a:pt x="0" y="252"/>
                    <a:pt x="0" y="562"/>
                  </a:cubicBezTo>
                  <a:cubicBezTo>
                    <a:pt x="0" y="969"/>
                    <a:pt x="330" y="1221"/>
                    <a:pt x="640" y="1221"/>
                  </a:cubicBezTo>
                  <a:cubicBezTo>
                    <a:pt x="969" y="1221"/>
                    <a:pt x="1298" y="969"/>
                    <a:pt x="1298" y="562"/>
                  </a:cubicBezTo>
                  <a:cubicBezTo>
                    <a:pt x="1298" y="252"/>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7"/>
            <p:cNvSpPr/>
            <p:nvPr/>
          </p:nvSpPr>
          <p:spPr>
            <a:xfrm rot="-5400000">
              <a:off x="22818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6" name="Google Shape;346;p7"/>
          <p:cNvSpPr txBox="1">
            <a:spLocks noGrp="1"/>
          </p:cNvSpPr>
          <p:nvPr>
            <p:ph type="title"/>
          </p:nvPr>
        </p:nvSpPr>
        <p:spPr>
          <a:xfrm>
            <a:off x="720010" y="529475"/>
            <a:ext cx="7704000" cy="5193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000"/>
              <a:buNone/>
              <a:defRPr/>
            </a:lvl1pPr>
            <a:lvl2pPr lvl="1" algn="r" rtl="0">
              <a:spcBef>
                <a:spcPts val="0"/>
              </a:spcBef>
              <a:spcAft>
                <a:spcPts val="0"/>
              </a:spcAft>
              <a:buSzPts val="2800"/>
              <a:buNone/>
              <a:defRPr>
                <a:latin typeface="Roboto"/>
                <a:ea typeface="Roboto"/>
                <a:cs typeface="Roboto"/>
                <a:sym typeface="Roboto"/>
              </a:defRPr>
            </a:lvl2pPr>
            <a:lvl3pPr lvl="2" algn="r" rtl="0">
              <a:spcBef>
                <a:spcPts val="0"/>
              </a:spcBef>
              <a:spcAft>
                <a:spcPts val="0"/>
              </a:spcAft>
              <a:buSzPts val="2800"/>
              <a:buNone/>
              <a:defRPr>
                <a:latin typeface="Roboto"/>
                <a:ea typeface="Roboto"/>
                <a:cs typeface="Roboto"/>
                <a:sym typeface="Roboto"/>
              </a:defRPr>
            </a:lvl3pPr>
            <a:lvl4pPr lvl="3" algn="r" rtl="0">
              <a:spcBef>
                <a:spcPts val="0"/>
              </a:spcBef>
              <a:spcAft>
                <a:spcPts val="0"/>
              </a:spcAft>
              <a:buSzPts val="2800"/>
              <a:buNone/>
              <a:defRPr>
                <a:latin typeface="Roboto"/>
                <a:ea typeface="Roboto"/>
                <a:cs typeface="Roboto"/>
                <a:sym typeface="Roboto"/>
              </a:defRPr>
            </a:lvl4pPr>
            <a:lvl5pPr lvl="4" algn="r" rtl="0">
              <a:spcBef>
                <a:spcPts val="0"/>
              </a:spcBef>
              <a:spcAft>
                <a:spcPts val="0"/>
              </a:spcAft>
              <a:buSzPts val="2800"/>
              <a:buNone/>
              <a:defRPr>
                <a:latin typeface="Roboto"/>
                <a:ea typeface="Roboto"/>
                <a:cs typeface="Roboto"/>
                <a:sym typeface="Roboto"/>
              </a:defRPr>
            </a:lvl5pPr>
            <a:lvl6pPr lvl="5" algn="r" rtl="0">
              <a:spcBef>
                <a:spcPts val="0"/>
              </a:spcBef>
              <a:spcAft>
                <a:spcPts val="0"/>
              </a:spcAft>
              <a:buSzPts val="2800"/>
              <a:buNone/>
              <a:defRPr>
                <a:latin typeface="Roboto"/>
                <a:ea typeface="Roboto"/>
                <a:cs typeface="Roboto"/>
                <a:sym typeface="Roboto"/>
              </a:defRPr>
            </a:lvl6pPr>
            <a:lvl7pPr lvl="6" algn="r" rtl="0">
              <a:spcBef>
                <a:spcPts val="0"/>
              </a:spcBef>
              <a:spcAft>
                <a:spcPts val="0"/>
              </a:spcAft>
              <a:buSzPts val="2800"/>
              <a:buNone/>
              <a:defRPr>
                <a:latin typeface="Roboto"/>
                <a:ea typeface="Roboto"/>
                <a:cs typeface="Roboto"/>
                <a:sym typeface="Roboto"/>
              </a:defRPr>
            </a:lvl7pPr>
            <a:lvl8pPr lvl="7" algn="r" rtl="0">
              <a:spcBef>
                <a:spcPts val="0"/>
              </a:spcBef>
              <a:spcAft>
                <a:spcPts val="0"/>
              </a:spcAft>
              <a:buSzPts val="2800"/>
              <a:buNone/>
              <a:defRPr>
                <a:latin typeface="Roboto"/>
                <a:ea typeface="Roboto"/>
                <a:cs typeface="Roboto"/>
                <a:sym typeface="Roboto"/>
              </a:defRPr>
            </a:lvl8pPr>
            <a:lvl9pPr lvl="8" algn="r" rtl="0">
              <a:spcBef>
                <a:spcPts val="0"/>
              </a:spcBef>
              <a:spcAft>
                <a:spcPts val="0"/>
              </a:spcAft>
              <a:buSzPts val="2800"/>
              <a:buNone/>
              <a:defRPr>
                <a:latin typeface="Roboto"/>
                <a:ea typeface="Roboto"/>
                <a:cs typeface="Roboto"/>
                <a:sym typeface="Roboto"/>
              </a:defRPr>
            </a:lvl9pPr>
          </a:lstStyle>
          <a:p>
            <a:endParaRPr/>
          </a:p>
        </p:txBody>
      </p:sp>
      <p:sp>
        <p:nvSpPr>
          <p:cNvPr id="347" name="Google Shape;347;p7"/>
          <p:cNvSpPr txBox="1">
            <a:spLocks noGrp="1"/>
          </p:cNvSpPr>
          <p:nvPr>
            <p:ph type="subTitle" idx="1"/>
          </p:nvPr>
        </p:nvSpPr>
        <p:spPr>
          <a:xfrm>
            <a:off x="720000" y="1789050"/>
            <a:ext cx="4345800" cy="2178300"/>
          </a:xfrm>
          <a:prstGeom prst="rect">
            <a:avLst/>
          </a:prstGeom>
          <a:ln w="9525" cap="flat" cmpd="sng">
            <a:solidFill>
              <a:schemeClr val="accent3"/>
            </a:solidFill>
            <a:prstDash val="solid"/>
            <a:round/>
            <a:headEnd type="none" w="sm" len="sm"/>
            <a:tailEnd type="none" w="sm" len="sm"/>
          </a:ln>
        </p:spPr>
        <p:txBody>
          <a:bodyPr spcFirstLastPara="1" wrap="square" lIns="91425" tIns="91425" rIns="91425" bIns="91425" anchor="t" anchorCtr="0">
            <a:noAutofit/>
          </a:bodyPr>
          <a:lstStyle>
            <a:lvl1pPr lvl="0" rtl="0">
              <a:spcBef>
                <a:spcPts val="0"/>
              </a:spcBef>
              <a:spcAft>
                <a:spcPts val="0"/>
              </a:spcAft>
              <a:buClr>
                <a:schemeClr val="dk2"/>
              </a:buClr>
              <a:buSzPts val="1600"/>
              <a:buFont typeface="Hind Light"/>
              <a:buChar char="●"/>
              <a:defRPr/>
            </a:lvl1pPr>
            <a:lvl2pPr lvl="1" algn="r" rtl="0">
              <a:lnSpc>
                <a:spcPct val="100000"/>
              </a:lnSpc>
              <a:spcBef>
                <a:spcPts val="1600"/>
              </a:spcBef>
              <a:spcAft>
                <a:spcPts val="0"/>
              </a:spcAft>
              <a:buClr>
                <a:srgbClr val="E76A28"/>
              </a:buClr>
              <a:buSzPts val="1600"/>
              <a:buFont typeface="Nunito Light"/>
              <a:buChar char="○"/>
              <a:defRPr sz="2100"/>
            </a:lvl2pPr>
            <a:lvl3pPr lvl="2" algn="r" rtl="0">
              <a:lnSpc>
                <a:spcPct val="100000"/>
              </a:lnSpc>
              <a:spcBef>
                <a:spcPts val="0"/>
              </a:spcBef>
              <a:spcAft>
                <a:spcPts val="0"/>
              </a:spcAft>
              <a:buClr>
                <a:srgbClr val="E76A28"/>
              </a:buClr>
              <a:buSzPts val="1500"/>
              <a:buFont typeface="Nunito Light"/>
              <a:buChar char="■"/>
              <a:defRPr sz="2100"/>
            </a:lvl3pPr>
            <a:lvl4pPr lvl="3" algn="r" rtl="0">
              <a:lnSpc>
                <a:spcPct val="100000"/>
              </a:lnSpc>
              <a:spcBef>
                <a:spcPts val="0"/>
              </a:spcBef>
              <a:spcAft>
                <a:spcPts val="0"/>
              </a:spcAft>
              <a:buClr>
                <a:srgbClr val="E76A28"/>
              </a:buClr>
              <a:buSzPts val="1500"/>
              <a:buFont typeface="Nunito Light"/>
              <a:buChar char="●"/>
              <a:defRPr sz="2100"/>
            </a:lvl4pPr>
            <a:lvl5pPr lvl="4" algn="r" rtl="0">
              <a:lnSpc>
                <a:spcPct val="100000"/>
              </a:lnSpc>
              <a:spcBef>
                <a:spcPts val="0"/>
              </a:spcBef>
              <a:spcAft>
                <a:spcPts val="0"/>
              </a:spcAft>
              <a:buClr>
                <a:srgbClr val="E76A28"/>
              </a:buClr>
              <a:buSzPts val="1400"/>
              <a:buFont typeface="Nunito Light"/>
              <a:buChar char="○"/>
              <a:defRPr sz="2100"/>
            </a:lvl5pPr>
            <a:lvl6pPr lvl="5" algn="r" rtl="0">
              <a:lnSpc>
                <a:spcPct val="100000"/>
              </a:lnSpc>
              <a:spcBef>
                <a:spcPts val="0"/>
              </a:spcBef>
              <a:spcAft>
                <a:spcPts val="0"/>
              </a:spcAft>
              <a:buClr>
                <a:srgbClr val="999999"/>
              </a:buClr>
              <a:buSzPts val="1400"/>
              <a:buFont typeface="Nunito Light"/>
              <a:buChar char="■"/>
              <a:defRPr sz="2100"/>
            </a:lvl6pPr>
            <a:lvl7pPr lvl="6" algn="r" rtl="0">
              <a:lnSpc>
                <a:spcPct val="100000"/>
              </a:lnSpc>
              <a:spcBef>
                <a:spcPts val="0"/>
              </a:spcBef>
              <a:spcAft>
                <a:spcPts val="0"/>
              </a:spcAft>
              <a:buClr>
                <a:srgbClr val="999999"/>
              </a:buClr>
              <a:buSzPts val="1300"/>
              <a:buFont typeface="Nunito Light"/>
              <a:buChar char="●"/>
              <a:defRPr sz="2100"/>
            </a:lvl7pPr>
            <a:lvl8pPr lvl="7" algn="r" rtl="0">
              <a:lnSpc>
                <a:spcPct val="100000"/>
              </a:lnSpc>
              <a:spcBef>
                <a:spcPts val="0"/>
              </a:spcBef>
              <a:spcAft>
                <a:spcPts val="0"/>
              </a:spcAft>
              <a:buClr>
                <a:srgbClr val="999999"/>
              </a:buClr>
              <a:buSzPts val="1300"/>
              <a:buFont typeface="Nunito Light"/>
              <a:buChar char="○"/>
              <a:defRPr sz="2100"/>
            </a:lvl8pPr>
            <a:lvl9pPr lvl="8" algn="r" rtl="0">
              <a:lnSpc>
                <a:spcPct val="100000"/>
              </a:lnSpc>
              <a:spcBef>
                <a:spcPts val="0"/>
              </a:spcBef>
              <a:spcAft>
                <a:spcPts val="0"/>
              </a:spcAft>
              <a:buClr>
                <a:srgbClr val="999999"/>
              </a:buClr>
              <a:buSzPts val="1400"/>
              <a:buFont typeface="Nunito Light"/>
              <a:buChar char="■"/>
              <a:defRPr sz="2100"/>
            </a:lvl9pPr>
          </a:lstStyle>
          <a:p>
            <a:endParaRPr/>
          </a:p>
        </p:txBody>
      </p:sp>
      <p:sp>
        <p:nvSpPr>
          <p:cNvPr id="348" name="Google Shape;348;p7"/>
          <p:cNvSpPr>
            <a:spLocks noGrp="1"/>
          </p:cNvSpPr>
          <p:nvPr>
            <p:ph type="pic" idx="2"/>
          </p:nvPr>
        </p:nvSpPr>
        <p:spPr>
          <a:xfrm>
            <a:off x="5532700" y="1293300"/>
            <a:ext cx="2579100" cy="3169800"/>
          </a:xfrm>
          <a:prstGeom prst="rect">
            <a:avLst/>
          </a:prstGeom>
          <a:noFill/>
          <a:ln w="19050" cap="flat" cmpd="sng">
            <a:solidFill>
              <a:schemeClr val="accent5"/>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49"/>
        <p:cNvGrpSpPr/>
        <p:nvPr/>
      </p:nvGrpSpPr>
      <p:grpSpPr>
        <a:xfrm>
          <a:off x="0" y="0"/>
          <a:ext cx="0" cy="0"/>
          <a:chOff x="0" y="0"/>
          <a:chExt cx="0" cy="0"/>
        </a:xfrm>
      </p:grpSpPr>
      <p:pic>
        <p:nvPicPr>
          <p:cNvPr id="350" name="Google Shape;350;p8"/>
          <p:cNvPicPr preferRelativeResize="0"/>
          <p:nvPr/>
        </p:nvPicPr>
        <p:blipFill>
          <a:blip r:embed="rId2">
            <a:alphaModFix/>
          </a:blip>
          <a:stretch>
            <a:fillRect/>
          </a:stretch>
        </p:blipFill>
        <p:spPr>
          <a:xfrm rot="-5400000">
            <a:off x="1993300" y="-1993300"/>
            <a:ext cx="5152625" cy="9139226"/>
          </a:xfrm>
          <a:prstGeom prst="rect">
            <a:avLst/>
          </a:prstGeom>
          <a:noFill/>
          <a:ln>
            <a:noFill/>
          </a:ln>
        </p:spPr>
      </p:pic>
      <p:sp>
        <p:nvSpPr>
          <p:cNvPr id="351" name="Google Shape;351;p8"/>
          <p:cNvSpPr/>
          <p:nvPr/>
        </p:nvSpPr>
        <p:spPr>
          <a:xfrm>
            <a:off x="0" y="3565875"/>
            <a:ext cx="9144000" cy="1577700"/>
          </a:xfrm>
          <a:prstGeom prst="rect">
            <a:avLst/>
          </a:pr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8"/>
          <p:cNvGrpSpPr/>
          <p:nvPr/>
        </p:nvGrpSpPr>
        <p:grpSpPr>
          <a:xfrm>
            <a:off x="-1159330" y="1458601"/>
            <a:ext cx="1656312" cy="1660374"/>
            <a:chOff x="2929375" y="236175"/>
            <a:chExt cx="805325" cy="807300"/>
          </a:xfrm>
        </p:grpSpPr>
        <p:sp>
          <p:nvSpPr>
            <p:cNvPr id="353" name="Google Shape;353;p8"/>
            <p:cNvSpPr/>
            <p:nvPr/>
          </p:nvSpPr>
          <p:spPr>
            <a:xfrm>
              <a:off x="2986025" y="241975"/>
              <a:ext cx="280400" cy="191800"/>
            </a:xfrm>
            <a:custGeom>
              <a:avLst/>
              <a:gdLst/>
              <a:ahLst/>
              <a:cxnLst/>
              <a:rect l="l" t="t" r="r" b="b"/>
              <a:pathLst>
                <a:path w="11216" h="7672" extrusionOk="0">
                  <a:moveTo>
                    <a:pt x="11216" y="1"/>
                  </a:moveTo>
                  <a:cubicBezTo>
                    <a:pt x="10964" y="1"/>
                    <a:pt x="10809" y="98"/>
                    <a:pt x="10577" y="98"/>
                  </a:cubicBezTo>
                  <a:lnTo>
                    <a:pt x="310" y="7110"/>
                  </a:lnTo>
                  <a:cubicBezTo>
                    <a:pt x="233" y="7265"/>
                    <a:pt x="155" y="7439"/>
                    <a:pt x="0" y="7672"/>
                  </a:cubicBezTo>
                  <a:lnTo>
                    <a:pt x="112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8"/>
            <p:cNvSpPr/>
            <p:nvPr/>
          </p:nvSpPr>
          <p:spPr>
            <a:xfrm>
              <a:off x="2951650" y="236175"/>
              <a:ext cx="395650" cy="270250"/>
            </a:xfrm>
            <a:custGeom>
              <a:avLst/>
              <a:gdLst/>
              <a:ahLst/>
              <a:cxnLst/>
              <a:rect l="l" t="t" r="r" b="b"/>
              <a:pathLst>
                <a:path w="15826" h="10810" extrusionOk="0">
                  <a:moveTo>
                    <a:pt x="15341" y="1"/>
                  </a:moveTo>
                  <a:lnTo>
                    <a:pt x="155" y="10402"/>
                  </a:lnTo>
                  <a:cubicBezTo>
                    <a:pt x="155" y="10499"/>
                    <a:pt x="78" y="10654"/>
                    <a:pt x="0" y="10809"/>
                  </a:cubicBezTo>
                  <a:lnTo>
                    <a:pt x="158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8"/>
            <p:cNvSpPr/>
            <p:nvPr/>
          </p:nvSpPr>
          <p:spPr>
            <a:xfrm>
              <a:off x="2935650" y="241975"/>
              <a:ext cx="472175" cy="324975"/>
            </a:xfrm>
            <a:custGeom>
              <a:avLst/>
              <a:gdLst/>
              <a:ahLst/>
              <a:cxnLst/>
              <a:rect l="l" t="t" r="r" b="b"/>
              <a:pathLst>
                <a:path w="18887" h="12999" extrusionOk="0">
                  <a:moveTo>
                    <a:pt x="18558" y="1"/>
                  </a:moveTo>
                  <a:lnTo>
                    <a:pt x="78" y="12689"/>
                  </a:lnTo>
                  <a:cubicBezTo>
                    <a:pt x="78" y="12766"/>
                    <a:pt x="78" y="12844"/>
                    <a:pt x="1" y="12999"/>
                  </a:cubicBezTo>
                  <a:lnTo>
                    <a:pt x="18887" y="98"/>
                  </a:lnTo>
                  <a:cubicBezTo>
                    <a:pt x="18790" y="1"/>
                    <a:pt x="18713" y="1"/>
                    <a:pt x="185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8"/>
            <p:cNvSpPr/>
            <p:nvPr/>
          </p:nvSpPr>
          <p:spPr>
            <a:xfrm>
              <a:off x="2929375" y="254100"/>
              <a:ext cx="530750" cy="367575"/>
            </a:xfrm>
            <a:custGeom>
              <a:avLst/>
              <a:gdLst/>
              <a:ahLst/>
              <a:cxnLst/>
              <a:rect l="l" t="t" r="r" b="b"/>
              <a:pathLst>
                <a:path w="21230" h="14703" extrusionOk="0">
                  <a:moveTo>
                    <a:pt x="20978" y="0"/>
                  </a:moveTo>
                  <a:lnTo>
                    <a:pt x="77" y="14373"/>
                  </a:lnTo>
                  <a:cubicBezTo>
                    <a:pt x="77" y="14451"/>
                    <a:pt x="0" y="14528"/>
                    <a:pt x="0" y="14702"/>
                  </a:cubicBezTo>
                  <a:lnTo>
                    <a:pt x="21230" y="97"/>
                  </a:lnTo>
                  <a:cubicBezTo>
                    <a:pt x="21152" y="97"/>
                    <a:pt x="21075" y="97"/>
                    <a:pt x="209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8"/>
            <p:cNvSpPr/>
            <p:nvPr/>
          </p:nvSpPr>
          <p:spPr>
            <a:xfrm>
              <a:off x="2929375" y="272500"/>
              <a:ext cx="577250" cy="397600"/>
            </a:xfrm>
            <a:custGeom>
              <a:avLst/>
              <a:gdLst/>
              <a:ahLst/>
              <a:cxnLst/>
              <a:rect l="l" t="t" r="r" b="b"/>
              <a:pathLst>
                <a:path w="23090" h="15904" extrusionOk="0">
                  <a:moveTo>
                    <a:pt x="22838" y="0"/>
                  </a:moveTo>
                  <a:lnTo>
                    <a:pt x="0" y="15574"/>
                  </a:lnTo>
                  <a:cubicBezTo>
                    <a:pt x="77" y="15729"/>
                    <a:pt x="77" y="15826"/>
                    <a:pt x="77" y="15903"/>
                  </a:cubicBezTo>
                  <a:lnTo>
                    <a:pt x="23089" y="155"/>
                  </a:lnTo>
                  <a:cubicBezTo>
                    <a:pt x="23012" y="78"/>
                    <a:pt x="22915" y="78"/>
                    <a:pt x="228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8"/>
            <p:cNvSpPr/>
            <p:nvPr/>
          </p:nvSpPr>
          <p:spPr>
            <a:xfrm>
              <a:off x="2935650" y="294775"/>
              <a:ext cx="611175" cy="421825"/>
            </a:xfrm>
            <a:custGeom>
              <a:avLst/>
              <a:gdLst/>
              <a:ahLst/>
              <a:cxnLst/>
              <a:rect l="l" t="t" r="r" b="b"/>
              <a:pathLst>
                <a:path w="24447" h="16873" extrusionOk="0">
                  <a:moveTo>
                    <a:pt x="24214" y="0"/>
                  </a:moveTo>
                  <a:lnTo>
                    <a:pt x="1" y="16543"/>
                  </a:lnTo>
                  <a:cubicBezTo>
                    <a:pt x="1" y="16620"/>
                    <a:pt x="1" y="16698"/>
                    <a:pt x="78" y="16872"/>
                  </a:cubicBezTo>
                  <a:lnTo>
                    <a:pt x="24446" y="155"/>
                  </a:lnTo>
                  <a:cubicBezTo>
                    <a:pt x="24369" y="78"/>
                    <a:pt x="24291" y="0"/>
                    <a:pt x="242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8"/>
            <p:cNvSpPr/>
            <p:nvPr/>
          </p:nvSpPr>
          <p:spPr>
            <a:xfrm>
              <a:off x="2945350" y="318975"/>
              <a:ext cx="637775" cy="439750"/>
            </a:xfrm>
            <a:custGeom>
              <a:avLst/>
              <a:gdLst/>
              <a:ahLst/>
              <a:cxnLst/>
              <a:rect l="l" t="t" r="r" b="b"/>
              <a:pathLst>
                <a:path w="25511" h="17590" extrusionOk="0">
                  <a:moveTo>
                    <a:pt x="25279" y="1"/>
                  </a:moveTo>
                  <a:lnTo>
                    <a:pt x="0" y="17357"/>
                  </a:lnTo>
                  <a:cubicBezTo>
                    <a:pt x="0" y="17434"/>
                    <a:pt x="97" y="17512"/>
                    <a:pt x="97" y="17589"/>
                  </a:cubicBezTo>
                  <a:lnTo>
                    <a:pt x="25511" y="156"/>
                  </a:lnTo>
                  <a:cubicBezTo>
                    <a:pt x="25434" y="78"/>
                    <a:pt x="25356" y="78"/>
                    <a:pt x="252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8"/>
            <p:cNvSpPr/>
            <p:nvPr/>
          </p:nvSpPr>
          <p:spPr>
            <a:xfrm>
              <a:off x="2959875" y="347075"/>
              <a:ext cx="655700" cy="449900"/>
            </a:xfrm>
            <a:custGeom>
              <a:avLst/>
              <a:gdLst/>
              <a:ahLst/>
              <a:cxnLst/>
              <a:rect l="l" t="t" r="r" b="b"/>
              <a:pathLst>
                <a:path w="26228" h="17996" extrusionOk="0">
                  <a:moveTo>
                    <a:pt x="25976" y="0"/>
                  </a:moveTo>
                  <a:lnTo>
                    <a:pt x="0" y="17763"/>
                  </a:lnTo>
                  <a:cubicBezTo>
                    <a:pt x="0" y="17841"/>
                    <a:pt x="78" y="17918"/>
                    <a:pt x="78" y="17996"/>
                  </a:cubicBezTo>
                  <a:lnTo>
                    <a:pt x="26228" y="155"/>
                  </a:lnTo>
                  <a:cubicBezTo>
                    <a:pt x="26150" y="78"/>
                    <a:pt x="26053" y="0"/>
                    <a:pt x="259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8"/>
            <p:cNvSpPr/>
            <p:nvPr/>
          </p:nvSpPr>
          <p:spPr>
            <a:xfrm>
              <a:off x="2977800" y="377575"/>
              <a:ext cx="663925" cy="457650"/>
            </a:xfrm>
            <a:custGeom>
              <a:avLst/>
              <a:gdLst/>
              <a:ahLst/>
              <a:cxnLst/>
              <a:rect l="l" t="t" r="r" b="b"/>
              <a:pathLst>
                <a:path w="26557" h="18306" extrusionOk="0">
                  <a:moveTo>
                    <a:pt x="26402" y="1"/>
                  </a:moveTo>
                  <a:lnTo>
                    <a:pt x="0" y="18073"/>
                  </a:lnTo>
                  <a:cubicBezTo>
                    <a:pt x="0" y="18151"/>
                    <a:pt x="78" y="18228"/>
                    <a:pt x="78" y="18306"/>
                  </a:cubicBezTo>
                  <a:lnTo>
                    <a:pt x="26557" y="156"/>
                  </a:lnTo>
                  <a:cubicBezTo>
                    <a:pt x="26557" y="78"/>
                    <a:pt x="26479" y="1"/>
                    <a:pt x="264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8"/>
            <p:cNvSpPr/>
            <p:nvPr/>
          </p:nvSpPr>
          <p:spPr>
            <a:xfrm>
              <a:off x="2998125" y="409550"/>
              <a:ext cx="669750" cy="460075"/>
            </a:xfrm>
            <a:custGeom>
              <a:avLst/>
              <a:gdLst/>
              <a:ahLst/>
              <a:cxnLst/>
              <a:rect l="l" t="t" r="r" b="b"/>
              <a:pathLst>
                <a:path w="26790" h="18403" extrusionOk="0">
                  <a:moveTo>
                    <a:pt x="26635" y="0"/>
                  </a:moveTo>
                  <a:lnTo>
                    <a:pt x="1" y="18170"/>
                  </a:lnTo>
                  <a:cubicBezTo>
                    <a:pt x="78" y="18247"/>
                    <a:pt x="78" y="18247"/>
                    <a:pt x="78" y="18325"/>
                  </a:cubicBezTo>
                  <a:lnTo>
                    <a:pt x="156" y="18402"/>
                  </a:lnTo>
                  <a:lnTo>
                    <a:pt x="26790" y="174"/>
                  </a:lnTo>
                  <a:cubicBezTo>
                    <a:pt x="26712" y="174"/>
                    <a:pt x="26712" y="78"/>
                    <a:pt x="26712" y="78"/>
                  </a:cubicBezTo>
                  <a:lnTo>
                    <a:pt x="2663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8"/>
            <p:cNvSpPr/>
            <p:nvPr/>
          </p:nvSpPr>
          <p:spPr>
            <a:xfrm>
              <a:off x="3022350" y="443925"/>
              <a:ext cx="665875" cy="458125"/>
            </a:xfrm>
            <a:custGeom>
              <a:avLst/>
              <a:gdLst/>
              <a:ahLst/>
              <a:cxnLst/>
              <a:rect l="l" t="t" r="r" b="b"/>
              <a:pathLst>
                <a:path w="26635" h="18325" extrusionOk="0">
                  <a:moveTo>
                    <a:pt x="26557" y="0"/>
                  </a:moveTo>
                  <a:lnTo>
                    <a:pt x="0" y="18170"/>
                  </a:lnTo>
                  <a:cubicBezTo>
                    <a:pt x="78" y="18247"/>
                    <a:pt x="155" y="18247"/>
                    <a:pt x="155" y="18325"/>
                  </a:cubicBezTo>
                  <a:lnTo>
                    <a:pt x="26634" y="252"/>
                  </a:lnTo>
                  <a:cubicBezTo>
                    <a:pt x="26634" y="155"/>
                    <a:pt x="26557" y="78"/>
                    <a:pt x="265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8"/>
            <p:cNvSpPr/>
            <p:nvPr/>
          </p:nvSpPr>
          <p:spPr>
            <a:xfrm>
              <a:off x="3050425" y="480250"/>
              <a:ext cx="655725" cy="451825"/>
            </a:xfrm>
            <a:custGeom>
              <a:avLst/>
              <a:gdLst/>
              <a:ahLst/>
              <a:cxnLst/>
              <a:rect l="l" t="t" r="r" b="b"/>
              <a:pathLst>
                <a:path w="26229" h="18073" extrusionOk="0">
                  <a:moveTo>
                    <a:pt x="26151" y="0"/>
                  </a:moveTo>
                  <a:lnTo>
                    <a:pt x="1" y="17918"/>
                  </a:lnTo>
                  <a:cubicBezTo>
                    <a:pt x="78" y="17995"/>
                    <a:pt x="156" y="17995"/>
                    <a:pt x="252" y="18073"/>
                  </a:cubicBezTo>
                  <a:lnTo>
                    <a:pt x="26228" y="252"/>
                  </a:lnTo>
                  <a:cubicBezTo>
                    <a:pt x="26228" y="155"/>
                    <a:pt x="26151" y="78"/>
                    <a:pt x="261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8"/>
            <p:cNvSpPr/>
            <p:nvPr/>
          </p:nvSpPr>
          <p:spPr>
            <a:xfrm>
              <a:off x="3082875" y="520425"/>
              <a:ext cx="637300" cy="440225"/>
            </a:xfrm>
            <a:custGeom>
              <a:avLst/>
              <a:gdLst/>
              <a:ahLst/>
              <a:cxnLst/>
              <a:rect l="l" t="t" r="r" b="b"/>
              <a:pathLst>
                <a:path w="25492" h="17609" extrusionOk="0">
                  <a:moveTo>
                    <a:pt x="25414" y="1"/>
                  </a:moveTo>
                  <a:lnTo>
                    <a:pt x="0" y="17434"/>
                  </a:lnTo>
                  <a:cubicBezTo>
                    <a:pt x="78" y="17434"/>
                    <a:pt x="155" y="17531"/>
                    <a:pt x="233" y="17609"/>
                  </a:cubicBezTo>
                  <a:lnTo>
                    <a:pt x="25492" y="253"/>
                  </a:lnTo>
                  <a:cubicBezTo>
                    <a:pt x="25492" y="175"/>
                    <a:pt x="25414" y="98"/>
                    <a:pt x="254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8"/>
            <p:cNvSpPr/>
            <p:nvPr/>
          </p:nvSpPr>
          <p:spPr>
            <a:xfrm>
              <a:off x="3119200" y="563050"/>
              <a:ext cx="611150" cy="421825"/>
            </a:xfrm>
            <a:custGeom>
              <a:avLst/>
              <a:gdLst/>
              <a:ahLst/>
              <a:cxnLst/>
              <a:rect l="l" t="t" r="r" b="b"/>
              <a:pathLst>
                <a:path w="24446" h="16873" extrusionOk="0">
                  <a:moveTo>
                    <a:pt x="24368" y="1"/>
                  </a:moveTo>
                  <a:lnTo>
                    <a:pt x="0" y="16698"/>
                  </a:lnTo>
                  <a:cubicBezTo>
                    <a:pt x="78" y="16795"/>
                    <a:pt x="155" y="16795"/>
                    <a:pt x="233" y="16872"/>
                  </a:cubicBezTo>
                  <a:lnTo>
                    <a:pt x="24446" y="233"/>
                  </a:lnTo>
                  <a:cubicBezTo>
                    <a:pt x="24446" y="156"/>
                    <a:pt x="24368" y="78"/>
                    <a:pt x="243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8"/>
            <p:cNvSpPr/>
            <p:nvPr/>
          </p:nvSpPr>
          <p:spPr>
            <a:xfrm>
              <a:off x="3159375" y="609550"/>
              <a:ext cx="575325" cy="397600"/>
            </a:xfrm>
            <a:custGeom>
              <a:avLst/>
              <a:gdLst/>
              <a:ahLst/>
              <a:cxnLst/>
              <a:rect l="l" t="t" r="r" b="b"/>
              <a:pathLst>
                <a:path w="23013" h="15904" extrusionOk="0">
                  <a:moveTo>
                    <a:pt x="23013" y="0"/>
                  </a:moveTo>
                  <a:lnTo>
                    <a:pt x="1" y="15729"/>
                  </a:lnTo>
                  <a:cubicBezTo>
                    <a:pt x="78" y="15806"/>
                    <a:pt x="156" y="15806"/>
                    <a:pt x="253" y="15903"/>
                  </a:cubicBezTo>
                  <a:lnTo>
                    <a:pt x="23013" y="233"/>
                  </a:lnTo>
                  <a:lnTo>
                    <a:pt x="230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8"/>
            <p:cNvSpPr/>
            <p:nvPr/>
          </p:nvSpPr>
          <p:spPr>
            <a:xfrm>
              <a:off x="3203925" y="657975"/>
              <a:ext cx="530775" cy="365150"/>
            </a:xfrm>
            <a:custGeom>
              <a:avLst/>
              <a:gdLst/>
              <a:ahLst/>
              <a:cxnLst/>
              <a:rect l="l" t="t" r="r" b="b"/>
              <a:pathLst>
                <a:path w="21231" h="14606" extrusionOk="0">
                  <a:moveTo>
                    <a:pt x="21231" y="0"/>
                  </a:moveTo>
                  <a:lnTo>
                    <a:pt x="1" y="14528"/>
                  </a:lnTo>
                  <a:cubicBezTo>
                    <a:pt x="156" y="14606"/>
                    <a:pt x="233" y="14606"/>
                    <a:pt x="311" y="14606"/>
                  </a:cubicBezTo>
                  <a:lnTo>
                    <a:pt x="21231" y="310"/>
                  </a:lnTo>
                  <a:lnTo>
                    <a:pt x="212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8"/>
            <p:cNvSpPr/>
            <p:nvPr/>
          </p:nvSpPr>
          <p:spPr>
            <a:xfrm>
              <a:off x="3256225" y="712200"/>
              <a:ext cx="472200" cy="324975"/>
            </a:xfrm>
            <a:custGeom>
              <a:avLst/>
              <a:gdLst/>
              <a:ahLst/>
              <a:cxnLst/>
              <a:rect l="l" t="t" r="r" b="b"/>
              <a:pathLst>
                <a:path w="18888" h="12999" extrusionOk="0">
                  <a:moveTo>
                    <a:pt x="18887" y="1"/>
                  </a:moveTo>
                  <a:lnTo>
                    <a:pt x="1" y="12921"/>
                  </a:lnTo>
                  <a:cubicBezTo>
                    <a:pt x="156" y="12921"/>
                    <a:pt x="253" y="12998"/>
                    <a:pt x="408" y="12998"/>
                  </a:cubicBezTo>
                  <a:lnTo>
                    <a:pt x="18887" y="330"/>
                  </a:lnTo>
                  <a:lnTo>
                    <a:pt x="1888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8"/>
            <p:cNvSpPr/>
            <p:nvPr/>
          </p:nvSpPr>
          <p:spPr>
            <a:xfrm>
              <a:off x="3318700" y="772750"/>
              <a:ext cx="393725" cy="270725"/>
            </a:xfrm>
            <a:custGeom>
              <a:avLst/>
              <a:gdLst/>
              <a:ahLst/>
              <a:cxnLst/>
              <a:rect l="l" t="t" r="r" b="b"/>
              <a:pathLst>
                <a:path w="15749" h="10829" extrusionOk="0">
                  <a:moveTo>
                    <a:pt x="15749" y="0"/>
                  </a:moveTo>
                  <a:lnTo>
                    <a:pt x="1" y="10828"/>
                  </a:lnTo>
                  <a:lnTo>
                    <a:pt x="485" y="10828"/>
                  </a:lnTo>
                  <a:lnTo>
                    <a:pt x="15671" y="407"/>
                  </a:lnTo>
                  <a:cubicBezTo>
                    <a:pt x="15671" y="252"/>
                    <a:pt x="15749" y="174"/>
                    <a:pt x="157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8"/>
            <p:cNvSpPr/>
            <p:nvPr/>
          </p:nvSpPr>
          <p:spPr>
            <a:xfrm>
              <a:off x="3399575" y="845375"/>
              <a:ext cx="280425" cy="191800"/>
            </a:xfrm>
            <a:custGeom>
              <a:avLst/>
              <a:gdLst/>
              <a:ahLst/>
              <a:cxnLst/>
              <a:rect l="l" t="t" r="r" b="b"/>
              <a:pathLst>
                <a:path w="11217" h="7672" extrusionOk="0">
                  <a:moveTo>
                    <a:pt x="11216" y="1"/>
                  </a:moveTo>
                  <a:lnTo>
                    <a:pt x="1" y="7671"/>
                  </a:lnTo>
                  <a:cubicBezTo>
                    <a:pt x="233" y="7594"/>
                    <a:pt x="407" y="7594"/>
                    <a:pt x="562" y="7594"/>
                  </a:cubicBezTo>
                  <a:lnTo>
                    <a:pt x="10887" y="485"/>
                  </a:lnTo>
                  <a:cubicBezTo>
                    <a:pt x="10984" y="330"/>
                    <a:pt x="11061" y="175"/>
                    <a:pt x="11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 name="Google Shape;372;p8"/>
          <p:cNvGrpSpPr/>
          <p:nvPr/>
        </p:nvGrpSpPr>
        <p:grpSpPr>
          <a:xfrm>
            <a:off x="4302988" y="4715075"/>
            <a:ext cx="538025" cy="157800"/>
            <a:chOff x="2575325" y="1348650"/>
            <a:chExt cx="538025" cy="157800"/>
          </a:xfrm>
        </p:grpSpPr>
        <p:sp>
          <p:nvSpPr>
            <p:cNvPr id="373" name="Google Shape;373;p8"/>
            <p:cNvSpPr/>
            <p:nvPr/>
          </p:nvSpPr>
          <p:spPr>
            <a:xfrm>
              <a:off x="2575325" y="1348650"/>
              <a:ext cx="157800" cy="1578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8"/>
            <p:cNvSpPr/>
            <p:nvPr/>
          </p:nvSpPr>
          <p:spPr>
            <a:xfrm>
              <a:off x="2765438" y="1348650"/>
              <a:ext cx="157800" cy="1578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8"/>
            <p:cNvSpPr/>
            <p:nvPr/>
          </p:nvSpPr>
          <p:spPr>
            <a:xfrm>
              <a:off x="2955550" y="1348650"/>
              <a:ext cx="157800" cy="1578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 name="Google Shape;376;p8"/>
          <p:cNvGrpSpPr/>
          <p:nvPr/>
        </p:nvGrpSpPr>
        <p:grpSpPr>
          <a:xfrm>
            <a:off x="-296736" y="-320688"/>
            <a:ext cx="925310" cy="943383"/>
            <a:chOff x="595389" y="1761100"/>
            <a:chExt cx="925310" cy="943383"/>
          </a:xfrm>
        </p:grpSpPr>
        <p:cxnSp>
          <p:nvCxnSpPr>
            <p:cNvPr id="377" name="Google Shape;377;p8"/>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378" name="Google Shape;378;p8"/>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379" name="Google Shape;379;p8"/>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grpSp>
        <p:nvGrpSpPr>
          <p:cNvPr id="380" name="Google Shape;380;p8"/>
          <p:cNvGrpSpPr/>
          <p:nvPr/>
        </p:nvGrpSpPr>
        <p:grpSpPr>
          <a:xfrm>
            <a:off x="8608989" y="2100062"/>
            <a:ext cx="925310" cy="943383"/>
            <a:chOff x="595389" y="1761100"/>
            <a:chExt cx="925310" cy="943383"/>
          </a:xfrm>
        </p:grpSpPr>
        <p:cxnSp>
          <p:nvCxnSpPr>
            <p:cNvPr id="381" name="Google Shape;381;p8"/>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382" name="Google Shape;382;p8"/>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383" name="Google Shape;383;p8"/>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grpSp>
        <p:nvGrpSpPr>
          <p:cNvPr id="384" name="Google Shape;384;p8"/>
          <p:cNvGrpSpPr/>
          <p:nvPr/>
        </p:nvGrpSpPr>
        <p:grpSpPr>
          <a:xfrm>
            <a:off x="6839422" y="213225"/>
            <a:ext cx="1584577" cy="196549"/>
            <a:chOff x="750197" y="155825"/>
            <a:chExt cx="1584577" cy="196549"/>
          </a:xfrm>
        </p:grpSpPr>
        <p:sp>
          <p:nvSpPr>
            <p:cNvPr id="385" name="Google Shape;385;p8"/>
            <p:cNvSpPr/>
            <p:nvPr/>
          </p:nvSpPr>
          <p:spPr>
            <a:xfrm rot="-5400000">
              <a:off x="20937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8"/>
            <p:cNvSpPr/>
            <p:nvPr/>
          </p:nvSpPr>
          <p:spPr>
            <a:xfrm rot="-5400000">
              <a:off x="1915294" y="299855"/>
              <a:ext cx="52930" cy="52107"/>
            </a:xfrm>
            <a:custGeom>
              <a:avLst/>
              <a:gdLst/>
              <a:ahLst/>
              <a:cxnLst/>
              <a:rect l="l" t="t" r="r" b="b"/>
              <a:pathLst>
                <a:path w="1221" h="1202" extrusionOk="0">
                  <a:moveTo>
                    <a:pt x="659" y="1"/>
                  </a:moveTo>
                  <a:cubicBezTo>
                    <a:pt x="252" y="1"/>
                    <a:pt x="0" y="233"/>
                    <a:pt x="0" y="563"/>
                  </a:cubicBezTo>
                  <a:cubicBezTo>
                    <a:pt x="0" y="969"/>
                    <a:pt x="252" y="1202"/>
                    <a:pt x="659" y="1202"/>
                  </a:cubicBezTo>
                  <a:cubicBezTo>
                    <a:pt x="969" y="1202"/>
                    <a:pt x="1221" y="969"/>
                    <a:pt x="1221" y="563"/>
                  </a:cubicBezTo>
                  <a:cubicBezTo>
                    <a:pt x="1221" y="233"/>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8"/>
            <p:cNvSpPr/>
            <p:nvPr/>
          </p:nvSpPr>
          <p:spPr>
            <a:xfrm rot="-5400000">
              <a:off x="1735196" y="297753"/>
              <a:ext cx="52930" cy="56312"/>
            </a:xfrm>
            <a:custGeom>
              <a:avLst/>
              <a:gdLst/>
              <a:ahLst/>
              <a:cxnLst/>
              <a:rect l="l" t="t" r="r" b="b"/>
              <a:pathLst>
                <a:path w="1221" h="1299" extrusionOk="0">
                  <a:moveTo>
                    <a:pt x="659" y="0"/>
                  </a:moveTo>
                  <a:cubicBezTo>
                    <a:pt x="252" y="0"/>
                    <a:pt x="0" y="330"/>
                    <a:pt x="0" y="640"/>
                  </a:cubicBezTo>
                  <a:cubicBezTo>
                    <a:pt x="0" y="969"/>
                    <a:pt x="252" y="1298"/>
                    <a:pt x="659" y="1298"/>
                  </a:cubicBezTo>
                  <a:cubicBezTo>
                    <a:pt x="969" y="1298"/>
                    <a:pt x="1221" y="969"/>
                    <a:pt x="1221" y="640"/>
                  </a:cubicBezTo>
                  <a:cubicBezTo>
                    <a:pt x="1221" y="330"/>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8"/>
            <p:cNvSpPr/>
            <p:nvPr/>
          </p:nvSpPr>
          <p:spPr>
            <a:xfrm rot="-5400000">
              <a:off x="1556334" y="297753"/>
              <a:ext cx="52930" cy="56312"/>
            </a:xfrm>
            <a:custGeom>
              <a:avLst/>
              <a:gdLst/>
              <a:ahLst/>
              <a:cxnLst/>
              <a:rect l="l" t="t" r="r" b="b"/>
              <a:pathLst>
                <a:path w="1221" h="1299" extrusionOk="0">
                  <a:moveTo>
                    <a:pt x="659" y="0"/>
                  </a:moveTo>
                  <a:cubicBezTo>
                    <a:pt x="252" y="0"/>
                    <a:pt x="0" y="330"/>
                    <a:pt x="0" y="659"/>
                  </a:cubicBezTo>
                  <a:cubicBezTo>
                    <a:pt x="0" y="969"/>
                    <a:pt x="252" y="1298"/>
                    <a:pt x="659" y="1298"/>
                  </a:cubicBezTo>
                  <a:cubicBezTo>
                    <a:pt x="969" y="1298"/>
                    <a:pt x="1221" y="969"/>
                    <a:pt x="1221" y="659"/>
                  </a:cubicBezTo>
                  <a:cubicBezTo>
                    <a:pt x="1221" y="330"/>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8"/>
            <p:cNvSpPr/>
            <p:nvPr/>
          </p:nvSpPr>
          <p:spPr>
            <a:xfrm rot="-5400000">
              <a:off x="1378296" y="297753"/>
              <a:ext cx="52930" cy="56312"/>
            </a:xfrm>
            <a:custGeom>
              <a:avLst/>
              <a:gdLst/>
              <a:ahLst/>
              <a:cxnLst/>
              <a:rect l="l" t="t" r="r" b="b"/>
              <a:pathLst>
                <a:path w="1221" h="1299" extrusionOk="0">
                  <a:moveTo>
                    <a:pt x="659" y="1"/>
                  </a:moveTo>
                  <a:cubicBezTo>
                    <a:pt x="252" y="1"/>
                    <a:pt x="0" y="330"/>
                    <a:pt x="0" y="640"/>
                  </a:cubicBezTo>
                  <a:cubicBezTo>
                    <a:pt x="0" y="969"/>
                    <a:pt x="252" y="1299"/>
                    <a:pt x="659" y="1299"/>
                  </a:cubicBezTo>
                  <a:cubicBezTo>
                    <a:pt x="969" y="1299"/>
                    <a:pt x="1221" y="969"/>
                    <a:pt x="1221" y="640"/>
                  </a:cubicBezTo>
                  <a:cubicBezTo>
                    <a:pt x="1221" y="330"/>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8"/>
            <p:cNvSpPr/>
            <p:nvPr/>
          </p:nvSpPr>
          <p:spPr>
            <a:xfrm rot="-5400000">
              <a:off x="1197765" y="299422"/>
              <a:ext cx="52930" cy="52974"/>
            </a:xfrm>
            <a:custGeom>
              <a:avLst/>
              <a:gdLst/>
              <a:ahLst/>
              <a:cxnLst/>
              <a:rect l="l" t="t" r="r" b="b"/>
              <a:pathLst>
                <a:path w="1221" h="1222" extrusionOk="0">
                  <a:moveTo>
                    <a:pt x="659" y="1"/>
                  </a:moveTo>
                  <a:cubicBezTo>
                    <a:pt x="252" y="1"/>
                    <a:pt x="0" y="253"/>
                    <a:pt x="0" y="660"/>
                  </a:cubicBezTo>
                  <a:cubicBezTo>
                    <a:pt x="0" y="970"/>
                    <a:pt x="252" y="1221"/>
                    <a:pt x="659" y="1221"/>
                  </a:cubicBezTo>
                  <a:cubicBezTo>
                    <a:pt x="969" y="1221"/>
                    <a:pt x="1221" y="970"/>
                    <a:pt x="1221" y="660"/>
                  </a:cubicBezTo>
                  <a:cubicBezTo>
                    <a:pt x="1221" y="253"/>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8"/>
            <p:cNvSpPr/>
            <p:nvPr/>
          </p:nvSpPr>
          <p:spPr>
            <a:xfrm rot="-5400000">
              <a:off x="1019336" y="299855"/>
              <a:ext cx="52930" cy="52107"/>
            </a:xfrm>
            <a:custGeom>
              <a:avLst/>
              <a:gdLst/>
              <a:ahLst/>
              <a:cxnLst/>
              <a:rect l="l" t="t" r="r" b="b"/>
              <a:pathLst>
                <a:path w="1221" h="1202" extrusionOk="0">
                  <a:moveTo>
                    <a:pt x="659" y="0"/>
                  </a:moveTo>
                  <a:cubicBezTo>
                    <a:pt x="252" y="0"/>
                    <a:pt x="0" y="233"/>
                    <a:pt x="0" y="640"/>
                  </a:cubicBezTo>
                  <a:cubicBezTo>
                    <a:pt x="0" y="969"/>
                    <a:pt x="252" y="1201"/>
                    <a:pt x="659" y="1201"/>
                  </a:cubicBezTo>
                  <a:cubicBezTo>
                    <a:pt x="969" y="1201"/>
                    <a:pt x="1221" y="969"/>
                    <a:pt x="1221" y="640"/>
                  </a:cubicBezTo>
                  <a:cubicBezTo>
                    <a:pt x="1221" y="233"/>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8"/>
            <p:cNvSpPr/>
            <p:nvPr/>
          </p:nvSpPr>
          <p:spPr>
            <a:xfrm rot="-5400000">
              <a:off x="840886" y="299443"/>
              <a:ext cx="52930" cy="52930"/>
            </a:xfrm>
            <a:custGeom>
              <a:avLst/>
              <a:gdLst/>
              <a:ahLst/>
              <a:cxnLst/>
              <a:rect l="l" t="t" r="r" b="b"/>
              <a:pathLst>
                <a:path w="1221" h="1221" extrusionOk="0">
                  <a:moveTo>
                    <a:pt x="659" y="1"/>
                  </a:moveTo>
                  <a:cubicBezTo>
                    <a:pt x="252" y="1"/>
                    <a:pt x="0" y="252"/>
                    <a:pt x="0" y="582"/>
                  </a:cubicBezTo>
                  <a:cubicBezTo>
                    <a:pt x="0" y="969"/>
                    <a:pt x="252" y="1221"/>
                    <a:pt x="659" y="1221"/>
                  </a:cubicBezTo>
                  <a:cubicBezTo>
                    <a:pt x="969" y="1221"/>
                    <a:pt x="1221" y="969"/>
                    <a:pt x="1221" y="582"/>
                  </a:cubicBezTo>
                  <a:cubicBezTo>
                    <a:pt x="1221" y="252"/>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8"/>
            <p:cNvSpPr/>
            <p:nvPr/>
          </p:nvSpPr>
          <p:spPr>
            <a:xfrm rot="-5400000">
              <a:off x="2181051" y="155825"/>
              <a:ext cx="56312" cy="56312"/>
            </a:xfrm>
            <a:custGeom>
              <a:avLst/>
              <a:gdLst/>
              <a:ahLst/>
              <a:cxnLst/>
              <a:rect l="l" t="t" r="r" b="b"/>
              <a:pathLst>
                <a:path w="1299" h="1299" extrusionOk="0">
                  <a:moveTo>
                    <a:pt x="640" y="1"/>
                  </a:moveTo>
                  <a:cubicBezTo>
                    <a:pt x="330" y="1"/>
                    <a:pt x="0" y="330"/>
                    <a:pt x="0" y="659"/>
                  </a:cubicBezTo>
                  <a:cubicBezTo>
                    <a:pt x="0" y="969"/>
                    <a:pt x="330" y="1299"/>
                    <a:pt x="640" y="1299"/>
                  </a:cubicBezTo>
                  <a:cubicBezTo>
                    <a:pt x="969" y="1299"/>
                    <a:pt x="1298" y="969"/>
                    <a:pt x="1298" y="659"/>
                  </a:cubicBezTo>
                  <a:cubicBezTo>
                    <a:pt x="1298" y="330"/>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8"/>
            <p:cNvSpPr/>
            <p:nvPr/>
          </p:nvSpPr>
          <p:spPr>
            <a:xfrm rot="-5400000">
              <a:off x="2000953"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8"/>
            <p:cNvSpPr/>
            <p:nvPr/>
          </p:nvSpPr>
          <p:spPr>
            <a:xfrm rot="-5400000">
              <a:off x="1822503" y="157515"/>
              <a:ext cx="56312" cy="52930"/>
            </a:xfrm>
            <a:custGeom>
              <a:avLst/>
              <a:gdLst/>
              <a:ahLst/>
              <a:cxnLst/>
              <a:rect l="l" t="t" r="r" b="b"/>
              <a:pathLst>
                <a:path w="1299" h="1221" extrusionOk="0">
                  <a:moveTo>
                    <a:pt x="640" y="0"/>
                  </a:moveTo>
                  <a:cubicBezTo>
                    <a:pt x="330" y="0"/>
                    <a:pt x="0" y="252"/>
                    <a:pt x="0" y="562"/>
                  </a:cubicBezTo>
                  <a:cubicBezTo>
                    <a:pt x="0" y="969"/>
                    <a:pt x="330" y="1221"/>
                    <a:pt x="640" y="1221"/>
                  </a:cubicBezTo>
                  <a:cubicBezTo>
                    <a:pt x="969" y="1221"/>
                    <a:pt x="1298" y="969"/>
                    <a:pt x="1298" y="562"/>
                  </a:cubicBezTo>
                  <a:cubicBezTo>
                    <a:pt x="1298" y="252"/>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8"/>
            <p:cNvSpPr/>
            <p:nvPr/>
          </p:nvSpPr>
          <p:spPr>
            <a:xfrm rot="-5400000">
              <a:off x="1644053" y="157927"/>
              <a:ext cx="56312" cy="52107"/>
            </a:xfrm>
            <a:custGeom>
              <a:avLst/>
              <a:gdLst/>
              <a:ahLst/>
              <a:cxnLst/>
              <a:rect l="l" t="t" r="r" b="b"/>
              <a:pathLst>
                <a:path w="1299" h="1202" extrusionOk="0">
                  <a:moveTo>
                    <a:pt x="640" y="1"/>
                  </a:moveTo>
                  <a:cubicBezTo>
                    <a:pt x="330" y="1"/>
                    <a:pt x="0" y="233"/>
                    <a:pt x="0" y="563"/>
                  </a:cubicBezTo>
                  <a:cubicBezTo>
                    <a:pt x="0" y="969"/>
                    <a:pt x="330" y="1202"/>
                    <a:pt x="640" y="1202"/>
                  </a:cubicBezTo>
                  <a:cubicBezTo>
                    <a:pt x="969" y="1202"/>
                    <a:pt x="1298" y="969"/>
                    <a:pt x="1298" y="563"/>
                  </a:cubicBezTo>
                  <a:cubicBezTo>
                    <a:pt x="1298" y="233"/>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8"/>
            <p:cNvSpPr/>
            <p:nvPr/>
          </p:nvSpPr>
          <p:spPr>
            <a:xfrm rot="-5400000">
              <a:off x="1463955" y="155825"/>
              <a:ext cx="56312" cy="56312"/>
            </a:xfrm>
            <a:custGeom>
              <a:avLst/>
              <a:gdLst/>
              <a:ahLst/>
              <a:cxnLst/>
              <a:rect l="l" t="t" r="r" b="b"/>
              <a:pathLst>
                <a:path w="1299" h="1299" extrusionOk="0">
                  <a:moveTo>
                    <a:pt x="640" y="0"/>
                  </a:moveTo>
                  <a:cubicBezTo>
                    <a:pt x="330" y="0"/>
                    <a:pt x="0" y="330"/>
                    <a:pt x="0" y="640"/>
                  </a:cubicBezTo>
                  <a:cubicBezTo>
                    <a:pt x="0" y="969"/>
                    <a:pt x="330" y="1298"/>
                    <a:pt x="640" y="1298"/>
                  </a:cubicBezTo>
                  <a:cubicBezTo>
                    <a:pt x="969" y="1298"/>
                    <a:pt x="1298" y="969"/>
                    <a:pt x="1298" y="640"/>
                  </a:cubicBezTo>
                  <a:cubicBezTo>
                    <a:pt x="1298" y="330"/>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8"/>
            <p:cNvSpPr/>
            <p:nvPr/>
          </p:nvSpPr>
          <p:spPr>
            <a:xfrm rot="-5400000">
              <a:off x="1285505" y="156237"/>
              <a:ext cx="56312" cy="55488"/>
            </a:xfrm>
            <a:custGeom>
              <a:avLst/>
              <a:gdLst/>
              <a:ahLst/>
              <a:cxnLst/>
              <a:rect l="l" t="t" r="r" b="b"/>
              <a:pathLst>
                <a:path w="1299" h="1280" extrusionOk="0">
                  <a:moveTo>
                    <a:pt x="640" y="1"/>
                  </a:moveTo>
                  <a:cubicBezTo>
                    <a:pt x="330" y="1"/>
                    <a:pt x="0" y="311"/>
                    <a:pt x="0" y="640"/>
                  </a:cubicBezTo>
                  <a:cubicBezTo>
                    <a:pt x="0" y="969"/>
                    <a:pt x="330" y="1279"/>
                    <a:pt x="640" y="1279"/>
                  </a:cubicBezTo>
                  <a:cubicBezTo>
                    <a:pt x="969" y="1279"/>
                    <a:pt x="1298" y="969"/>
                    <a:pt x="1298" y="640"/>
                  </a:cubicBezTo>
                  <a:cubicBezTo>
                    <a:pt x="1298" y="311"/>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8"/>
            <p:cNvSpPr/>
            <p:nvPr/>
          </p:nvSpPr>
          <p:spPr>
            <a:xfrm rot="-5400000">
              <a:off x="1107055" y="155825"/>
              <a:ext cx="56312" cy="56312"/>
            </a:xfrm>
            <a:custGeom>
              <a:avLst/>
              <a:gdLst/>
              <a:ahLst/>
              <a:cxnLst/>
              <a:rect l="l" t="t" r="r" b="b"/>
              <a:pathLst>
                <a:path w="1299" h="1299" extrusionOk="0">
                  <a:moveTo>
                    <a:pt x="640" y="1"/>
                  </a:moveTo>
                  <a:cubicBezTo>
                    <a:pt x="330" y="1"/>
                    <a:pt x="0" y="330"/>
                    <a:pt x="0" y="640"/>
                  </a:cubicBezTo>
                  <a:cubicBezTo>
                    <a:pt x="0" y="970"/>
                    <a:pt x="330" y="1299"/>
                    <a:pt x="640" y="1299"/>
                  </a:cubicBezTo>
                  <a:cubicBezTo>
                    <a:pt x="969" y="1299"/>
                    <a:pt x="1298" y="970"/>
                    <a:pt x="1298" y="640"/>
                  </a:cubicBezTo>
                  <a:cubicBezTo>
                    <a:pt x="1298" y="330"/>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8"/>
            <p:cNvSpPr/>
            <p:nvPr/>
          </p:nvSpPr>
          <p:spPr>
            <a:xfrm rot="-5400000">
              <a:off x="926957"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8"/>
            <p:cNvSpPr/>
            <p:nvPr/>
          </p:nvSpPr>
          <p:spPr>
            <a:xfrm rot="-5400000">
              <a:off x="748507" y="157515"/>
              <a:ext cx="56312" cy="52930"/>
            </a:xfrm>
            <a:custGeom>
              <a:avLst/>
              <a:gdLst/>
              <a:ahLst/>
              <a:cxnLst/>
              <a:rect l="l" t="t" r="r" b="b"/>
              <a:pathLst>
                <a:path w="1299" h="1221" extrusionOk="0">
                  <a:moveTo>
                    <a:pt x="640" y="1"/>
                  </a:moveTo>
                  <a:cubicBezTo>
                    <a:pt x="330" y="1"/>
                    <a:pt x="0" y="252"/>
                    <a:pt x="0" y="562"/>
                  </a:cubicBezTo>
                  <a:cubicBezTo>
                    <a:pt x="0" y="969"/>
                    <a:pt x="330" y="1221"/>
                    <a:pt x="640" y="1221"/>
                  </a:cubicBezTo>
                  <a:cubicBezTo>
                    <a:pt x="969" y="1221"/>
                    <a:pt x="1298" y="969"/>
                    <a:pt x="1298" y="562"/>
                  </a:cubicBezTo>
                  <a:cubicBezTo>
                    <a:pt x="1298" y="252"/>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8"/>
            <p:cNvSpPr/>
            <p:nvPr/>
          </p:nvSpPr>
          <p:spPr>
            <a:xfrm rot="-5400000">
              <a:off x="22818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3" name="Google Shape;403;p8"/>
          <p:cNvSpPr txBox="1">
            <a:spLocks noGrp="1"/>
          </p:cNvSpPr>
          <p:nvPr>
            <p:ph type="title"/>
          </p:nvPr>
        </p:nvSpPr>
        <p:spPr>
          <a:xfrm>
            <a:off x="719900" y="882475"/>
            <a:ext cx="7704000" cy="1317900"/>
          </a:xfrm>
          <a:prstGeom prst="rect">
            <a:avLst/>
          </a:prstGeom>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4800"/>
              <a:buNone/>
              <a:defRPr sz="64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404" name="Google Shape;404;p8"/>
          <p:cNvSpPr>
            <a:spLocks noGrp="1"/>
          </p:cNvSpPr>
          <p:nvPr>
            <p:ph type="pic" idx="2"/>
          </p:nvPr>
        </p:nvSpPr>
        <p:spPr>
          <a:xfrm>
            <a:off x="720000" y="2416025"/>
            <a:ext cx="7704000" cy="1845000"/>
          </a:xfrm>
          <a:prstGeom prst="rect">
            <a:avLst/>
          </a:prstGeom>
          <a:noFill/>
          <a:ln w="19050" cap="flat" cmpd="sng">
            <a:solidFill>
              <a:schemeClr val="accent5"/>
            </a:solidFill>
            <a:prstDash val="solid"/>
            <a:round/>
            <a:headEnd type="none" w="sm" len="sm"/>
            <a:tailEnd type="none" w="sm" len="sm"/>
          </a:ln>
          <a:effectLst>
            <a:outerShdw blurRad="57150" dist="19050" dir="5400000" algn="bl" rotWithShape="0">
              <a:srgbClr val="000000">
                <a:alpha val="50000"/>
              </a:srgbClr>
            </a:outerShdw>
          </a:effectLst>
        </p:spPr>
      </p:sp>
      <p:grpSp>
        <p:nvGrpSpPr>
          <p:cNvPr id="405" name="Google Shape;405;p8"/>
          <p:cNvGrpSpPr/>
          <p:nvPr/>
        </p:nvGrpSpPr>
        <p:grpSpPr>
          <a:xfrm>
            <a:off x="8111795" y="4368926"/>
            <a:ext cx="1656312" cy="1660374"/>
            <a:chOff x="2929375" y="236175"/>
            <a:chExt cx="805325" cy="807300"/>
          </a:xfrm>
        </p:grpSpPr>
        <p:sp>
          <p:nvSpPr>
            <p:cNvPr id="406" name="Google Shape;406;p8"/>
            <p:cNvSpPr/>
            <p:nvPr/>
          </p:nvSpPr>
          <p:spPr>
            <a:xfrm>
              <a:off x="2986025" y="241975"/>
              <a:ext cx="280400" cy="191800"/>
            </a:xfrm>
            <a:custGeom>
              <a:avLst/>
              <a:gdLst/>
              <a:ahLst/>
              <a:cxnLst/>
              <a:rect l="l" t="t" r="r" b="b"/>
              <a:pathLst>
                <a:path w="11216" h="7672" extrusionOk="0">
                  <a:moveTo>
                    <a:pt x="11216" y="1"/>
                  </a:moveTo>
                  <a:cubicBezTo>
                    <a:pt x="10964" y="1"/>
                    <a:pt x="10809" y="98"/>
                    <a:pt x="10577" y="98"/>
                  </a:cubicBezTo>
                  <a:lnTo>
                    <a:pt x="310" y="7110"/>
                  </a:lnTo>
                  <a:cubicBezTo>
                    <a:pt x="233" y="7265"/>
                    <a:pt x="155" y="7439"/>
                    <a:pt x="0" y="7672"/>
                  </a:cubicBezTo>
                  <a:lnTo>
                    <a:pt x="112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8"/>
            <p:cNvSpPr/>
            <p:nvPr/>
          </p:nvSpPr>
          <p:spPr>
            <a:xfrm>
              <a:off x="2951650" y="236175"/>
              <a:ext cx="395650" cy="270250"/>
            </a:xfrm>
            <a:custGeom>
              <a:avLst/>
              <a:gdLst/>
              <a:ahLst/>
              <a:cxnLst/>
              <a:rect l="l" t="t" r="r" b="b"/>
              <a:pathLst>
                <a:path w="15826" h="10810" extrusionOk="0">
                  <a:moveTo>
                    <a:pt x="15341" y="1"/>
                  </a:moveTo>
                  <a:lnTo>
                    <a:pt x="155" y="10402"/>
                  </a:lnTo>
                  <a:cubicBezTo>
                    <a:pt x="155" y="10499"/>
                    <a:pt x="78" y="10654"/>
                    <a:pt x="0" y="10809"/>
                  </a:cubicBezTo>
                  <a:lnTo>
                    <a:pt x="158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8"/>
            <p:cNvSpPr/>
            <p:nvPr/>
          </p:nvSpPr>
          <p:spPr>
            <a:xfrm>
              <a:off x="2935650" y="241975"/>
              <a:ext cx="472175" cy="324975"/>
            </a:xfrm>
            <a:custGeom>
              <a:avLst/>
              <a:gdLst/>
              <a:ahLst/>
              <a:cxnLst/>
              <a:rect l="l" t="t" r="r" b="b"/>
              <a:pathLst>
                <a:path w="18887" h="12999" extrusionOk="0">
                  <a:moveTo>
                    <a:pt x="18558" y="1"/>
                  </a:moveTo>
                  <a:lnTo>
                    <a:pt x="78" y="12689"/>
                  </a:lnTo>
                  <a:cubicBezTo>
                    <a:pt x="78" y="12766"/>
                    <a:pt x="78" y="12844"/>
                    <a:pt x="1" y="12999"/>
                  </a:cubicBezTo>
                  <a:lnTo>
                    <a:pt x="18887" y="98"/>
                  </a:lnTo>
                  <a:cubicBezTo>
                    <a:pt x="18790" y="1"/>
                    <a:pt x="18713" y="1"/>
                    <a:pt x="185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8"/>
            <p:cNvSpPr/>
            <p:nvPr/>
          </p:nvSpPr>
          <p:spPr>
            <a:xfrm>
              <a:off x="2929375" y="254100"/>
              <a:ext cx="530750" cy="367575"/>
            </a:xfrm>
            <a:custGeom>
              <a:avLst/>
              <a:gdLst/>
              <a:ahLst/>
              <a:cxnLst/>
              <a:rect l="l" t="t" r="r" b="b"/>
              <a:pathLst>
                <a:path w="21230" h="14703" extrusionOk="0">
                  <a:moveTo>
                    <a:pt x="20978" y="0"/>
                  </a:moveTo>
                  <a:lnTo>
                    <a:pt x="77" y="14373"/>
                  </a:lnTo>
                  <a:cubicBezTo>
                    <a:pt x="77" y="14451"/>
                    <a:pt x="0" y="14528"/>
                    <a:pt x="0" y="14702"/>
                  </a:cubicBezTo>
                  <a:lnTo>
                    <a:pt x="21230" y="97"/>
                  </a:lnTo>
                  <a:cubicBezTo>
                    <a:pt x="21152" y="97"/>
                    <a:pt x="21075" y="97"/>
                    <a:pt x="209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8"/>
            <p:cNvSpPr/>
            <p:nvPr/>
          </p:nvSpPr>
          <p:spPr>
            <a:xfrm>
              <a:off x="2929375" y="272500"/>
              <a:ext cx="577250" cy="397600"/>
            </a:xfrm>
            <a:custGeom>
              <a:avLst/>
              <a:gdLst/>
              <a:ahLst/>
              <a:cxnLst/>
              <a:rect l="l" t="t" r="r" b="b"/>
              <a:pathLst>
                <a:path w="23090" h="15904" extrusionOk="0">
                  <a:moveTo>
                    <a:pt x="22838" y="0"/>
                  </a:moveTo>
                  <a:lnTo>
                    <a:pt x="0" y="15574"/>
                  </a:lnTo>
                  <a:cubicBezTo>
                    <a:pt x="77" y="15729"/>
                    <a:pt x="77" y="15826"/>
                    <a:pt x="77" y="15903"/>
                  </a:cubicBezTo>
                  <a:lnTo>
                    <a:pt x="23089" y="155"/>
                  </a:lnTo>
                  <a:cubicBezTo>
                    <a:pt x="23012" y="78"/>
                    <a:pt x="22915" y="78"/>
                    <a:pt x="228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8"/>
            <p:cNvSpPr/>
            <p:nvPr/>
          </p:nvSpPr>
          <p:spPr>
            <a:xfrm>
              <a:off x="2935650" y="294775"/>
              <a:ext cx="611175" cy="421825"/>
            </a:xfrm>
            <a:custGeom>
              <a:avLst/>
              <a:gdLst/>
              <a:ahLst/>
              <a:cxnLst/>
              <a:rect l="l" t="t" r="r" b="b"/>
              <a:pathLst>
                <a:path w="24447" h="16873" extrusionOk="0">
                  <a:moveTo>
                    <a:pt x="24214" y="0"/>
                  </a:moveTo>
                  <a:lnTo>
                    <a:pt x="1" y="16543"/>
                  </a:lnTo>
                  <a:cubicBezTo>
                    <a:pt x="1" y="16620"/>
                    <a:pt x="1" y="16698"/>
                    <a:pt x="78" y="16872"/>
                  </a:cubicBezTo>
                  <a:lnTo>
                    <a:pt x="24446" y="155"/>
                  </a:lnTo>
                  <a:cubicBezTo>
                    <a:pt x="24369" y="78"/>
                    <a:pt x="24291" y="0"/>
                    <a:pt x="242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8"/>
            <p:cNvSpPr/>
            <p:nvPr/>
          </p:nvSpPr>
          <p:spPr>
            <a:xfrm>
              <a:off x="2945350" y="318975"/>
              <a:ext cx="637775" cy="439750"/>
            </a:xfrm>
            <a:custGeom>
              <a:avLst/>
              <a:gdLst/>
              <a:ahLst/>
              <a:cxnLst/>
              <a:rect l="l" t="t" r="r" b="b"/>
              <a:pathLst>
                <a:path w="25511" h="17590" extrusionOk="0">
                  <a:moveTo>
                    <a:pt x="25279" y="1"/>
                  </a:moveTo>
                  <a:lnTo>
                    <a:pt x="0" y="17357"/>
                  </a:lnTo>
                  <a:cubicBezTo>
                    <a:pt x="0" y="17434"/>
                    <a:pt x="97" y="17512"/>
                    <a:pt x="97" y="17589"/>
                  </a:cubicBezTo>
                  <a:lnTo>
                    <a:pt x="25511" y="156"/>
                  </a:lnTo>
                  <a:cubicBezTo>
                    <a:pt x="25434" y="78"/>
                    <a:pt x="25356" y="78"/>
                    <a:pt x="252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8"/>
            <p:cNvSpPr/>
            <p:nvPr/>
          </p:nvSpPr>
          <p:spPr>
            <a:xfrm>
              <a:off x="2959875" y="347075"/>
              <a:ext cx="655700" cy="449900"/>
            </a:xfrm>
            <a:custGeom>
              <a:avLst/>
              <a:gdLst/>
              <a:ahLst/>
              <a:cxnLst/>
              <a:rect l="l" t="t" r="r" b="b"/>
              <a:pathLst>
                <a:path w="26228" h="17996" extrusionOk="0">
                  <a:moveTo>
                    <a:pt x="25976" y="0"/>
                  </a:moveTo>
                  <a:lnTo>
                    <a:pt x="0" y="17763"/>
                  </a:lnTo>
                  <a:cubicBezTo>
                    <a:pt x="0" y="17841"/>
                    <a:pt x="78" y="17918"/>
                    <a:pt x="78" y="17996"/>
                  </a:cubicBezTo>
                  <a:lnTo>
                    <a:pt x="26228" y="155"/>
                  </a:lnTo>
                  <a:cubicBezTo>
                    <a:pt x="26150" y="78"/>
                    <a:pt x="26053" y="0"/>
                    <a:pt x="259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8"/>
            <p:cNvSpPr/>
            <p:nvPr/>
          </p:nvSpPr>
          <p:spPr>
            <a:xfrm>
              <a:off x="2977800" y="377575"/>
              <a:ext cx="663925" cy="457650"/>
            </a:xfrm>
            <a:custGeom>
              <a:avLst/>
              <a:gdLst/>
              <a:ahLst/>
              <a:cxnLst/>
              <a:rect l="l" t="t" r="r" b="b"/>
              <a:pathLst>
                <a:path w="26557" h="18306" extrusionOk="0">
                  <a:moveTo>
                    <a:pt x="26402" y="1"/>
                  </a:moveTo>
                  <a:lnTo>
                    <a:pt x="0" y="18073"/>
                  </a:lnTo>
                  <a:cubicBezTo>
                    <a:pt x="0" y="18151"/>
                    <a:pt x="78" y="18228"/>
                    <a:pt x="78" y="18306"/>
                  </a:cubicBezTo>
                  <a:lnTo>
                    <a:pt x="26557" y="156"/>
                  </a:lnTo>
                  <a:cubicBezTo>
                    <a:pt x="26557" y="78"/>
                    <a:pt x="26479" y="1"/>
                    <a:pt x="264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8"/>
            <p:cNvSpPr/>
            <p:nvPr/>
          </p:nvSpPr>
          <p:spPr>
            <a:xfrm>
              <a:off x="2998125" y="409550"/>
              <a:ext cx="669750" cy="460075"/>
            </a:xfrm>
            <a:custGeom>
              <a:avLst/>
              <a:gdLst/>
              <a:ahLst/>
              <a:cxnLst/>
              <a:rect l="l" t="t" r="r" b="b"/>
              <a:pathLst>
                <a:path w="26790" h="18403" extrusionOk="0">
                  <a:moveTo>
                    <a:pt x="26635" y="0"/>
                  </a:moveTo>
                  <a:lnTo>
                    <a:pt x="1" y="18170"/>
                  </a:lnTo>
                  <a:cubicBezTo>
                    <a:pt x="78" y="18247"/>
                    <a:pt x="78" y="18247"/>
                    <a:pt x="78" y="18325"/>
                  </a:cubicBezTo>
                  <a:lnTo>
                    <a:pt x="156" y="18402"/>
                  </a:lnTo>
                  <a:lnTo>
                    <a:pt x="26790" y="174"/>
                  </a:lnTo>
                  <a:cubicBezTo>
                    <a:pt x="26712" y="174"/>
                    <a:pt x="26712" y="78"/>
                    <a:pt x="26712" y="78"/>
                  </a:cubicBezTo>
                  <a:lnTo>
                    <a:pt x="2663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8"/>
            <p:cNvSpPr/>
            <p:nvPr/>
          </p:nvSpPr>
          <p:spPr>
            <a:xfrm>
              <a:off x="3022350" y="443925"/>
              <a:ext cx="665875" cy="458125"/>
            </a:xfrm>
            <a:custGeom>
              <a:avLst/>
              <a:gdLst/>
              <a:ahLst/>
              <a:cxnLst/>
              <a:rect l="l" t="t" r="r" b="b"/>
              <a:pathLst>
                <a:path w="26635" h="18325" extrusionOk="0">
                  <a:moveTo>
                    <a:pt x="26557" y="0"/>
                  </a:moveTo>
                  <a:lnTo>
                    <a:pt x="0" y="18170"/>
                  </a:lnTo>
                  <a:cubicBezTo>
                    <a:pt x="78" y="18247"/>
                    <a:pt x="155" y="18247"/>
                    <a:pt x="155" y="18325"/>
                  </a:cubicBezTo>
                  <a:lnTo>
                    <a:pt x="26634" y="252"/>
                  </a:lnTo>
                  <a:cubicBezTo>
                    <a:pt x="26634" y="155"/>
                    <a:pt x="26557" y="78"/>
                    <a:pt x="265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8"/>
            <p:cNvSpPr/>
            <p:nvPr/>
          </p:nvSpPr>
          <p:spPr>
            <a:xfrm>
              <a:off x="3050425" y="480250"/>
              <a:ext cx="655725" cy="451825"/>
            </a:xfrm>
            <a:custGeom>
              <a:avLst/>
              <a:gdLst/>
              <a:ahLst/>
              <a:cxnLst/>
              <a:rect l="l" t="t" r="r" b="b"/>
              <a:pathLst>
                <a:path w="26229" h="18073" extrusionOk="0">
                  <a:moveTo>
                    <a:pt x="26151" y="0"/>
                  </a:moveTo>
                  <a:lnTo>
                    <a:pt x="1" y="17918"/>
                  </a:lnTo>
                  <a:cubicBezTo>
                    <a:pt x="78" y="17995"/>
                    <a:pt x="156" y="17995"/>
                    <a:pt x="252" y="18073"/>
                  </a:cubicBezTo>
                  <a:lnTo>
                    <a:pt x="26228" y="252"/>
                  </a:lnTo>
                  <a:cubicBezTo>
                    <a:pt x="26228" y="155"/>
                    <a:pt x="26151" y="78"/>
                    <a:pt x="261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8"/>
            <p:cNvSpPr/>
            <p:nvPr/>
          </p:nvSpPr>
          <p:spPr>
            <a:xfrm>
              <a:off x="3082875" y="520425"/>
              <a:ext cx="637300" cy="440225"/>
            </a:xfrm>
            <a:custGeom>
              <a:avLst/>
              <a:gdLst/>
              <a:ahLst/>
              <a:cxnLst/>
              <a:rect l="l" t="t" r="r" b="b"/>
              <a:pathLst>
                <a:path w="25492" h="17609" extrusionOk="0">
                  <a:moveTo>
                    <a:pt x="25414" y="1"/>
                  </a:moveTo>
                  <a:lnTo>
                    <a:pt x="0" y="17434"/>
                  </a:lnTo>
                  <a:cubicBezTo>
                    <a:pt x="78" y="17434"/>
                    <a:pt x="155" y="17531"/>
                    <a:pt x="233" y="17609"/>
                  </a:cubicBezTo>
                  <a:lnTo>
                    <a:pt x="25492" y="253"/>
                  </a:lnTo>
                  <a:cubicBezTo>
                    <a:pt x="25492" y="175"/>
                    <a:pt x="25414" y="98"/>
                    <a:pt x="254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8"/>
            <p:cNvSpPr/>
            <p:nvPr/>
          </p:nvSpPr>
          <p:spPr>
            <a:xfrm>
              <a:off x="3119200" y="563050"/>
              <a:ext cx="611150" cy="421825"/>
            </a:xfrm>
            <a:custGeom>
              <a:avLst/>
              <a:gdLst/>
              <a:ahLst/>
              <a:cxnLst/>
              <a:rect l="l" t="t" r="r" b="b"/>
              <a:pathLst>
                <a:path w="24446" h="16873" extrusionOk="0">
                  <a:moveTo>
                    <a:pt x="24368" y="1"/>
                  </a:moveTo>
                  <a:lnTo>
                    <a:pt x="0" y="16698"/>
                  </a:lnTo>
                  <a:cubicBezTo>
                    <a:pt x="78" y="16795"/>
                    <a:pt x="155" y="16795"/>
                    <a:pt x="233" y="16872"/>
                  </a:cubicBezTo>
                  <a:lnTo>
                    <a:pt x="24446" y="233"/>
                  </a:lnTo>
                  <a:cubicBezTo>
                    <a:pt x="24446" y="156"/>
                    <a:pt x="24368" y="78"/>
                    <a:pt x="243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8"/>
            <p:cNvSpPr/>
            <p:nvPr/>
          </p:nvSpPr>
          <p:spPr>
            <a:xfrm>
              <a:off x="3159375" y="609550"/>
              <a:ext cx="575325" cy="397600"/>
            </a:xfrm>
            <a:custGeom>
              <a:avLst/>
              <a:gdLst/>
              <a:ahLst/>
              <a:cxnLst/>
              <a:rect l="l" t="t" r="r" b="b"/>
              <a:pathLst>
                <a:path w="23013" h="15904" extrusionOk="0">
                  <a:moveTo>
                    <a:pt x="23013" y="0"/>
                  </a:moveTo>
                  <a:lnTo>
                    <a:pt x="1" y="15729"/>
                  </a:lnTo>
                  <a:cubicBezTo>
                    <a:pt x="78" y="15806"/>
                    <a:pt x="156" y="15806"/>
                    <a:pt x="253" y="15903"/>
                  </a:cubicBezTo>
                  <a:lnTo>
                    <a:pt x="23013" y="233"/>
                  </a:lnTo>
                  <a:lnTo>
                    <a:pt x="230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8"/>
            <p:cNvSpPr/>
            <p:nvPr/>
          </p:nvSpPr>
          <p:spPr>
            <a:xfrm>
              <a:off x="3203925" y="657975"/>
              <a:ext cx="530775" cy="365150"/>
            </a:xfrm>
            <a:custGeom>
              <a:avLst/>
              <a:gdLst/>
              <a:ahLst/>
              <a:cxnLst/>
              <a:rect l="l" t="t" r="r" b="b"/>
              <a:pathLst>
                <a:path w="21231" h="14606" extrusionOk="0">
                  <a:moveTo>
                    <a:pt x="21231" y="0"/>
                  </a:moveTo>
                  <a:lnTo>
                    <a:pt x="1" y="14528"/>
                  </a:lnTo>
                  <a:cubicBezTo>
                    <a:pt x="156" y="14606"/>
                    <a:pt x="233" y="14606"/>
                    <a:pt x="311" y="14606"/>
                  </a:cubicBezTo>
                  <a:lnTo>
                    <a:pt x="21231" y="310"/>
                  </a:lnTo>
                  <a:lnTo>
                    <a:pt x="212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8"/>
            <p:cNvSpPr/>
            <p:nvPr/>
          </p:nvSpPr>
          <p:spPr>
            <a:xfrm>
              <a:off x="3256225" y="712200"/>
              <a:ext cx="472200" cy="324975"/>
            </a:xfrm>
            <a:custGeom>
              <a:avLst/>
              <a:gdLst/>
              <a:ahLst/>
              <a:cxnLst/>
              <a:rect l="l" t="t" r="r" b="b"/>
              <a:pathLst>
                <a:path w="18888" h="12999" extrusionOk="0">
                  <a:moveTo>
                    <a:pt x="18887" y="1"/>
                  </a:moveTo>
                  <a:lnTo>
                    <a:pt x="1" y="12921"/>
                  </a:lnTo>
                  <a:cubicBezTo>
                    <a:pt x="156" y="12921"/>
                    <a:pt x="253" y="12998"/>
                    <a:pt x="408" y="12998"/>
                  </a:cubicBezTo>
                  <a:lnTo>
                    <a:pt x="18887" y="330"/>
                  </a:lnTo>
                  <a:lnTo>
                    <a:pt x="1888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8"/>
            <p:cNvSpPr/>
            <p:nvPr/>
          </p:nvSpPr>
          <p:spPr>
            <a:xfrm>
              <a:off x="3318700" y="772750"/>
              <a:ext cx="393725" cy="270725"/>
            </a:xfrm>
            <a:custGeom>
              <a:avLst/>
              <a:gdLst/>
              <a:ahLst/>
              <a:cxnLst/>
              <a:rect l="l" t="t" r="r" b="b"/>
              <a:pathLst>
                <a:path w="15749" h="10829" extrusionOk="0">
                  <a:moveTo>
                    <a:pt x="15749" y="0"/>
                  </a:moveTo>
                  <a:lnTo>
                    <a:pt x="1" y="10828"/>
                  </a:lnTo>
                  <a:lnTo>
                    <a:pt x="485" y="10828"/>
                  </a:lnTo>
                  <a:lnTo>
                    <a:pt x="15671" y="407"/>
                  </a:lnTo>
                  <a:cubicBezTo>
                    <a:pt x="15671" y="252"/>
                    <a:pt x="15749" y="174"/>
                    <a:pt x="157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8"/>
            <p:cNvSpPr/>
            <p:nvPr/>
          </p:nvSpPr>
          <p:spPr>
            <a:xfrm>
              <a:off x="3399575" y="845375"/>
              <a:ext cx="280425" cy="191800"/>
            </a:xfrm>
            <a:custGeom>
              <a:avLst/>
              <a:gdLst/>
              <a:ahLst/>
              <a:cxnLst/>
              <a:rect l="l" t="t" r="r" b="b"/>
              <a:pathLst>
                <a:path w="11217" h="7672" extrusionOk="0">
                  <a:moveTo>
                    <a:pt x="11216" y="1"/>
                  </a:moveTo>
                  <a:lnTo>
                    <a:pt x="1" y="7671"/>
                  </a:lnTo>
                  <a:cubicBezTo>
                    <a:pt x="233" y="7594"/>
                    <a:pt x="407" y="7594"/>
                    <a:pt x="562" y="7594"/>
                  </a:cubicBezTo>
                  <a:lnTo>
                    <a:pt x="10887" y="485"/>
                  </a:lnTo>
                  <a:cubicBezTo>
                    <a:pt x="10984" y="330"/>
                    <a:pt x="11061" y="175"/>
                    <a:pt x="11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25"/>
        <p:cNvGrpSpPr/>
        <p:nvPr/>
      </p:nvGrpSpPr>
      <p:grpSpPr>
        <a:xfrm>
          <a:off x="0" y="0"/>
          <a:ext cx="0" cy="0"/>
          <a:chOff x="0" y="0"/>
          <a:chExt cx="0" cy="0"/>
        </a:xfrm>
      </p:grpSpPr>
      <p:pic>
        <p:nvPicPr>
          <p:cNvPr id="426" name="Google Shape;426;p9"/>
          <p:cNvPicPr preferRelativeResize="0"/>
          <p:nvPr/>
        </p:nvPicPr>
        <p:blipFill>
          <a:blip r:embed="rId2">
            <a:alphaModFix/>
          </a:blip>
          <a:stretch>
            <a:fillRect/>
          </a:stretch>
        </p:blipFill>
        <p:spPr>
          <a:xfrm rot="-5400000">
            <a:off x="1993300" y="-1993300"/>
            <a:ext cx="5152625" cy="9139226"/>
          </a:xfrm>
          <a:prstGeom prst="rect">
            <a:avLst/>
          </a:prstGeom>
          <a:noFill/>
          <a:ln>
            <a:noFill/>
          </a:ln>
        </p:spPr>
      </p:pic>
      <p:sp>
        <p:nvSpPr>
          <p:cNvPr id="427" name="Google Shape;427;p9"/>
          <p:cNvSpPr/>
          <p:nvPr/>
        </p:nvSpPr>
        <p:spPr>
          <a:xfrm>
            <a:off x="350" y="3514725"/>
            <a:ext cx="9144000" cy="1628700"/>
          </a:xfrm>
          <a:prstGeom prst="rect">
            <a:avLst/>
          </a:prstGeom>
          <a:gradFill>
            <a:gsLst>
              <a:gs pos="0">
                <a:schemeClr val="accent3"/>
              </a:gs>
              <a:gs pos="100000">
                <a:schemeClr val="accent4"/>
              </a:gs>
            </a:gsLst>
            <a:lin ang="1350003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8" name="Google Shape;428;p9"/>
          <p:cNvGrpSpPr/>
          <p:nvPr/>
        </p:nvGrpSpPr>
        <p:grpSpPr>
          <a:xfrm>
            <a:off x="-606409" y="1336313"/>
            <a:ext cx="1656312" cy="1660374"/>
            <a:chOff x="2929375" y="236175"/>
            <a:chExt cx="805325" cy="807300"/>
          </a:xfrm>
        </p:grpSpPr>
        <p:sp>
          <p:nvSpPr>
            <p:cNvPr id="429" name="Google Shape;429;p9"/>
            <p:cNvSpPr/>
            <p:nvPr/>
          </p:nvSpPr>
          <p:spPr>
            <a:xfrm>
              <a:off x="2986025" y="241975"/>
              <a:ext cx="280400" cy="191800"/>
            </a:xfrm>
            <a:custGeom>
              <a:avLst/>
              <a:gdLst/>
              <a:ahLst/>
              <a:cxnLst/>
              <a:rect l="l" t="t" r="r" b="b"/>
              <a:pathLst>
                <a:path w="11216" h="7672" extrusionOk="0">
                  <a:moveTo>
                    <a:pt x="11216" y="1"/>
                  </a:moveTo>
                  <a:cubicBezTo>
                    <a:pt x="10964" y="1"/>
                    <a:pt x="10809" y="98"/>
                    <a:pt x="10577" y="98"/>
                  </a:cubicBezTo>
                  <a:lnTo>
                    <a:pt x="310" y="7110"/>
                  </a:lnTo>
                  <a:cubicBezTo>
                    <a:pt x="233" y="7265"/>
                    <a:pt x="155" y="7439"/>
                    <a:pt x="0" y="7672"/>
                  </a:cubicBezTo>
                  <a:lnTo>
                    <a:pt x="112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9"/>
            <p:cNvSpPr/>
            <p:nvPr/>
          </p:nvSpPr>
          <p:spPr>
            <a:xfrm>
              <a:off x="2951650" y="236175"/>
              <a:ext cx="395650" cy="270250"/>
            </a:xfrm>
            <a:custGeom>
              <a:avLst/>
              <a:gdLst/>
              <a:ahLst/>
              <a:cxnLst/>
              <a:rect l="l" t="t" r="r" b="b"/>
              <a:pathLst>
                <a:path w="15826" h="10810" extrusionOk="0">
                  <a:moveTo>
                    <a:pt x="15341" y="1"/>
                  </a:moveTo>
                  <a:lnTo>
                    <a:pt x="155" y="10402"/>
                  </a:lnTo>
                  <a:cubicBezTo>
                    <a:pt x="155" y="10499"/>
                    <a:pt x="78" y="10654"/>
                    <a:pt x="0" y="10809"/>
                  </a:cubicBezTo>
                  <a:lnTo>
                    <a:pt x="158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9"/>
            <p:cNvSpPr/>
            <p:nvPr/>
          </p:nvSpPr>
          <p:spPr>
            <a:xfrm>
              <a:off x="2935650" y="241975"/>
              <a:ext cx="472175" cy="324975"/>
            </a:xfrm>
            <a:custGeom>
              <a:avLst/>
              <a:gdLst/>
              <a:ahLst/>
              <a:cxnLst/>
              <a:rect l="l" t="t" r="r" b="b"/>
              <a:pathLst>
                <a:path w="18887" h="12999" extrusionOk="0">
                  <a:moveTo>
                    <a:pt x="18558" y="1"/>
                  </a:moveTo>
                  <a:lnTo>
                    <a:pt x="78" y="12689"/>
                  </a:lnTo>
                  <a:cubicBezTo>
                    <a:pt x="78" y="12766"/>
                    <a:pt x="78" y="12844"/>
                    <a:pt x="1" y="12999"/>
                  </a:cubicBezTo>
                  <a:lnTo>
                    <a:pt x="18887" y="98"/>
                  </a:lnTo>
                  <a:cubicBezTo>
                    <a:pt x="18790" y="1"/>
                    <a:pt x="18713" y="1"/>
                    <a:pt x="185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9"/>
            <p:cNvSpPr/>
            <p:nvPr/>
          </p:nvSpPr>
          <p:spPr>
            <a:xfrm>
              <a:off x="2929375" y="254100"/>
              <a:ext cx="530750" cy="367575"/>
            </a:xfrm>
            <a:custGeom>
              <a:avLst/>
              <a:gdLst/>
              <a:ahLst/>
              <a:cxnLst/>
              <a:rect l="l" t="t" r="r" b="b"/>
              <a:pathLst>
                <a:path w="21230" h="14703" extrusionOk="0">
                  <a:moveTo>
                    <a:pt x="20978" y="0"/>
                  </a:moveTo>
                  <a:lnTo>
                    <a:pt x="77" y="14373"/>
                  </a:lnTo>
                  <a:cubicBezTo>
                    <a:pt x="77" y="14451"/>
                    <a:pt x="0" y="14528"/>
                    <a:pt x="0" y="14702"/>
                  </a:cubicBezTo>
                  <a:lnTo>
                    <a:pt x="21230" y="97"/>
                  </a:lnTo>
                  <a:cubicBezTo>
                    <a:pt x="21152" y="97"/>
                    <a:pt x="21075" y="97"/>
                    <a:pt x="209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9"/>
            <p:cNvSpPr/>
            <p:nvPr/>
          </p:nvSpPr>
          <p:spPr>
            <a:xfrm>
              <a:off x="2929375" y="272500"/>
              <a:ext cx="577250" cy="397600"/>
            </a:xfrm>
            <a:custGeom>
              <a:avLst/>
              <a:gdLst/>
              <a:ahLst/>
              <a:cxnLst/>
              <a:rect l="l" t="t" r="r" b="b"/>
              <a:pathLst>
                <a:path w="23090" h="15904" extrusionOk="0">
                  <a:moveTo>
                    <a:pt x="22838" y="0"/>
                  </a:moveTo>
                  <a:lnTo>
                    <a:pt x="0" y="15574"/>
                  </a:lnTo>
                  <a:cubicBezTo>
                    <a:pt x="77" y="15729"/>
                    <a:pt x="77" y="15826"/>
                    <a:pt x="77" y="15903"/>
                  </a:cubicBezTo>
                  <a:lnTo>
                    <a:pt x="23089" y="155"/>
                  </a:lnTo>
                  <a:cubicBezTo>
                    <a:pt x="23012" y="78"/>
                    <a:pt x="22915" y="78"/>
                    <a:pt x="228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9"/>
            <p:cNvSpPr/>
            <p:nvPr/>
          </p:nvSpPr>
          <p:spPr>
            <a:xfrm>
              <a:off x="2935650" y="294775"/>
              <a:ext cx="611175" cy="421825"/>
            </a:xfrm>
            <a:custGeom>
              <a:avLst/>
              <a:gdLst/>
              <a:ahLst/>
              <a:cxnLst/>
              <a:rect l="l" t="t" r="r" b="b"/>
              <a:pathLst>
                <a:path w="24447" h="16873" extrusionOk="0">
                  <a:moveTo>
                    <a:pt x="24214" y="0"/>
                  </a:moveTo>
                  <a:lnTo>
                    <a:pt x="1" y="16543"/>
                  </a:lnTo>
                  <a:cubicBezTo>
                    <a:pt x="1" y="16620"/>
                    <a:pt x="1" y="16698"/>
                    <a:pt x="78" y="16872"/>
                  </a:cubicBezTo>
                  <a:lnTo>
                    <a:pt x="24446" y="155"/>
                  </a:lnTo>
                  <a:cubicBezTo>
                    <a:pt x="24369" y="78"/>
                    <a:pt x="24291" y="0"/>
                    <a:pt x="242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9"/>
            <p:cNvSpPr/>
            <p:nvPr/>
          </p:nvSpPr>
          <p:spPr>
            <a:xfrm>
              <a:off x="2945350" y="318975"/>
              <a:ext cx="637775" cy="439750"/>
            </a:xfrm>
            <a:custGeom>
              <a:avLst/>
              <a:gdLst/>
              <a:ahLst/>
              <a:cxnLst/>
              <a:rect l="l" t="t" r="r" b="b"/>
              <a:pathLst>
                <a:path w="25511" h="17590" extrusionOk="0">
                  <a:moveTo>
                    <a:pt x="25279" y="1"/>
                  </a:moveTo>
                  <a:lnTo>
                    <a:pt x="0" y="17357"/>
                  </a:lnTo>
                  <a:cubicBezTo>
                    <a:pt x="0" y="17434"/>
                    <a:pt x="97" y="17512"/>
                    <a:pt x="97" y="17589"/>
                  </a:cubicBezTo>
                  <a:lnTo>
                    <a:pt x="25511" y="156"/>
                  </a:lnTo>
                  <a:cubicBezTo>
                    <a:pt x="25434" y="78"/>
                    <a:pt x="25356" y="78"/>
                    <a:pt x="252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9"/>
            <p:cNvSpPr/>
            <p:nvPr/>
          </p:nvSpPr>
          <p:spPr>
            <a:xfrm>
              <a:off x="2959875" y="347075"/>
              <a:ext cx="655700" cy="449900"/>
            </a:xfrm>
            <a:custGeom>
              <a:avLst/>
              <a:gdLst/>
              <a:ahLst/>
              <a:cxnLst/>
              <a:rect l="l" t="t" r="r" b="b"/>
              <a:pathLst>
                <a:path w="26228" h="17996" extrusionOk="0">
                  <a:moveTo>
                    <a:pt x="25976" y="0"/>
                  </a:moveTo>
                  <a:lnTo>
                    <a:pt x="0" y="17763"/>
                  </a:lnTo>
                  <a:cubicBezTo>
                    <a:pt x="0" y="17841"/>
                    <a:pt x="78" y="17918"/>
                    <a:pt x="78" y="17996"/>
                  </a:cubicBezTo>
                  <a:lnTo>
                    <a:pt x="26228" y="155"/>
                  </a:lnTo>
                  <a:cubicBezTo>
                    <a:pt x="26150" y="78"/>
                    <a:pt x="26053" y="0"/>
                    <a:pt x="259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9"/>
            <p:cNvSpPr/>
            <p:nvPr/>
          </p:nvSpPr>
          <p:spPr>
            <a:xfrm>
              <a:off x="2977800" y="377575"/>
              <a:ext cx="663925" cy="457650"/>
            </a:xfrm>
            <a:custGeom>
              <a:avLst/>
              <a:gdLst/>
              <a:ahLst/>
              <a:cxnLst/>
              <a:rect l="l" t="t" r="r" b="b"/>
              <a:pathLst>
                <a:path w="26557" h="18306" extrusionOk="0">
                  <a:moveTo>
                    <a:pt x="26402" y="1"/>
                  </a:moveTo>
                  <a:lnTo>
                    <a:pt x="0" y="18073"/>
                  </a:lnTo>
                  <a:cubicBezTo>
                    <a:pt x="0" y="18151"/>
                    <a:pt x="78" y="18228"/>
                    <a:pt x="78" y="18306"/>
                  </a:cubicBezTo>
                  <a:lnTo>
                    <a:pt x="26557" y="156"/>
                  </a:lnTo>
                  <a:cubicBezTo>
                    <a:pt x="26557" y="78"/>
                    <a:pt x="26479" y="1"/>
                    <a:pt x="264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9"/>
            <p:cNvSpPr/>
            <p:nvPr/>
          </p:nvSpPr>
          <p:spPr>
            <a:xfrm>
              <a:off x="2998125" y="409550"/>
              <a:ext cx="669750" cy="460075"/>
            </a:xfrm>
            <a:custGeom>
              <a:avLst/>
              <a:gdLst/>
              <a:ahLst/>
              <a:cxnLst/>
              <a:rect l="l" t="t" r="r" b="b"/>
              <a:pathLst>
                <a:path w="26790" h="18403" extrusionOk="0">
                  <a:moveTo>
                    <a:pt x="26635" y="0"/>
                  </a:moveTo>
                  <a:lnTo>
                    <a:pt x="1" y="18170"/>
                  </a:lnTo>
                  <a:cubicBezTo>
                    <a:pt x="78" y="18247"/>
                    <a:pt x="78" y="18247"/>
                    <a:pt x="78" y="18325"/>
                  </a:cubicBezTo>
                  <a:lnTo>
                    <a:pt x="156" y="18402"/>
                  </a:lnTo>
                  <a:lnTo>
                    <a:pt x="26790" y="174"/>
                  </a:lnTo>
                  <a:cubicBezTo>
                    <a:pt x="26712" y="174"/>
                    <a:pt x="26712" y="78"/>
                    <a:pt x="26712" y="78"/>
                  </a:cubicBezTo>
                  <a:lnTo>
                    <a:pt x="2663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9"/>
            <p:cNvSpPr/>
            <p:nvPr/>
          </p:nvSpPr>
          <p:spPr>
            <a:xfrm>
              <a:off x="3022350" y="443925"/>
              <a:ext cx="665875" cy="458125"/>
            </a:xfrm>
            <a:custGeom>
              <a:avLst/>
              <a:gdLst/>
              <a:ahLst/>
              <a:cxnLst/>
              <a:rect l="l" t="t" r="r" b="b"/>
              <a:pathLst>
                <a:path w="26635" h="18325" extrusionOk="0">
                  <a:moveTo>
                    <a:pt x="26557" y="0"/>
                  </a:moveTo>
                  <a:lnTo>
                    <a:pt x="0" y="18170"/>
                  </a:lnTo>
                  <a:cubicBezTo>
                    <a:pt x="78" y="18247"/>
                    <a:pt x="155" y="18247"/>
                    <a:pt x="155" y="18325"/>
                  </a:cubicBezTo>
                  <a:lnTo>
                    <a:pt x="26634" y="252"/>
                  </a:lnTo>
                  <a:cubicBezTo>
                    <a:pt x="26634" y="155"/>
                    <a:pt x="26557" y="78"/>
                    <a:pt x="265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9"/>
            <p:cNvSpPr/>
            <p:nvPr/>
          </p:nvSpPr>
          <p:spPr>
            <a:xfrm>
              <a:off x="3050425" y="480250"/>
              <a:ext cx="655725" cy="451825"/>
            </a:xfrm>
            <a:custGeom>
              <a:avLst/>
              <a:gdLst/>
              <a:ahLst/>
              <a:cxnLst/>
              <a:rect l="l" t="t" r="r" b="b"/>
              <a:pathLst>
                <a:path w="26229" h="18073" extrusionOk="0">
                  <a:moveTo>
                    <a:pt x="26151" y="0"/>
                  </a:moveTo>
                  <a:lnTo>
                    <a:pt x="1" y="17918"/>
                  </a:lnTo>
                  <a:cubicBezTo>
                    <a:pt x="78" y="17995"/>
                    <a:pt x="156" y="17995"/>
                    <a:pt x="252" y="18073"/>
                  </a:cubicBezTo>
                  <a:lnTo>
                    <a:pt x="26228" y="252"/>
                  </a:lnTo>
                  <a:cubicBezTo>
                    <a:pt x="26228" y="155"/>
                    <a:pt x="26151" y="78"/>
                    <a:pt x="261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9"/>
            <p:cNvSpPr/>
            <p:nvPr/>
          </p:nvSpPr>
          <p:spPr>
            <a:xfrm>
              <a:off x="3082875" y="520425"/>
              <a:ext cx="637300" cy="440225"/>
            </a:xfrm>
            <a:custGeom>
              <a:avLst/>
              <a:gdLst/>
              <a:ahLst/>
              <a:cxnLst/>
              <a:rect l="l" t="t" r="r" b="b"/>
              <a:pathLst>
                <a:path w="25492" h="17609" extrusionOk="0">
                  <a:moveTo>
                    <a:pt x="25414" y="1"/>
                  </a:moveTo>
                  <a:lnTo>
                    <a:pt x="0" y="17434"/>
                  </a:lnTo>
                  <a:cubicBezTo>
                    <a:pt x="78" y="17434"/>
                    <a:pt x="155" y="17531"/>
                    <a:pt x="233" y="17609"/>
                  </a:cubicBezTo>
                  <a:lnTo>
                    <a:pt x="25492" y="253"/>
                  </a:lnTo>
                  <a:cubicBezTo>
                    <a:pt x="25492" y="175"/>
                    <a:pt x="25414" y="98"/>
                    <a:pt x="254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9"/>
            <p:cNvSpPr/>
            <p:nvPr/>
          </p:nvSpPr>
          <p:spPr>
            <a:xfrm>
              <a:off x="3119200" y="563050"/>
              <a:ext cx="611150" cy="421825"/>
            </a:xfrm>
            <a:custGeom>
              <a:avLst/>
              <a:gdLst/>
              <a:ahLst/>
              <a:cxnLst/>
              <a:rect l="l" t="t" r="r" b="b"/>
              <a:pathLst>
                <a:path w="24446" h="16873" extrusionOk="0">
                  <a:moveTo>
                    <a:pt x="24368" y="1"/>
                  </a:moveTo>
                  <a:lnTo>
                    <a:pt x="0" y="16698"/>
                  </a:lnTo>
                  <a:cubicBezTo>
                    <a:pt x="78" y="16795"/>
                    <a:pt x="155" y="16795"/>
                    <a:pt x="233" y="16872"/>
                  </a:cubicBezTo>
                  <a:lnTo>
                    <a:pt x="24446" y="233"/>
                  </a:lnTo>
                  <a:cubicBezTo>
                    <a:pt x="24446" y="156"/>
                    <a:pt x="24368" y="78"/>
                    <a:pt x="243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9"/>
            <p:cNvSpPr/>
            <p:nvPr/>
          </p:nvSpPr>
          <p:spPr>
            <a:xfrm>
              <a:off x="3159375" y="609550"/>
              <a:ext cx="575325" cy="397600"/>
            </a:xfrm>
            <a:custGeom>
              <a:avLst/>
              <a:gdLst/>
              <a:ahLst/>
              <a:cxnLst/>
              <a:rect l="l" t="t" r="r" b="b"/>
              <a:pathLst>
                <a:path w="23013" h="15904" extrusionOk="0">
                  <a:moveTo>
                    <a:pt x="23013" y="0"/>
                  </a:moveTo>
                  <a:lnTo>
                    <a:pt x="1" y="15729"/>
                  </a:lnTo>
                  <a:cubicBezTo>
                    <a:pt x="78" y="15806"/>
                    <a:pt x="156" y="15806"/>
                    <a:pt x="253" y="15903"/>
                  </a:cubicBezTo>
                  <a:lnTo>
                    <a:pt x="23013" y="233"/>
                  </a:lnTo>
                  <a:lnTo>
                    <a:pt x="230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9"/>
            <p:cNvSpPr/>
            <p:nvPr/>
          </p:nvSpPr>
          <p:spPr>
            <a:xfrm>
              <a:off x="3203925" y="657975"/>
              <a:ext cx="530775" cy="365150"/>
            </a:xfrm>
            <a:custGeom>
              <a:avLst/>
              <a:gdLst/>
              <a:ahLst/>
              <a:cxnLst/>
              <a:rect l="l" t="t" r="r" b="b"/>
              <a:pathLst>
                <a:path w="21231" h="14606" extrusionOk="0">
                  <a:moveTo>
                    <a:pt x="21231" y="0"/>
                  </a:moveTo>
                  <a:lnTo>
                    <a:pt x="1" y="14528"/>
                  </a:lnTo>
                  <a:cubicBezTo>
                    <a:pt x="156" y="14606"/>
                    <a:pt x="233" y="14606"/>
                    <a:pt x="311" y="14606"/>
                  </a:cubicBezTo>
                  <a:lnTo>
                    <a:pt x="21231" y="310"/>
                  </a:lnTo>
                  <a:lnTo>
                    <a:pt x="212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9"/>
            <p:cNvSpPr/>
            <p:nvPr/>
          </p:nvSpPr>
          <p:spPr>
            <a:xfrm>
              <a:off x="3256225" y="712200"/>
              <a:ext cx="472200" cy="324975"/>
            </a:xfrm>
            <a:custGeom>
              <a:avLst/>
              <a:gdLst/>
              <a:ahLst/>
              <a:cxnLst/>
              <a:rect l="l" t="t" r="r" b="b"/>
              <a:pathLst>
                <a:path w="18888" h="12999" extrusionOk="0">
                  <a:moveTo>
                    <a:pt x="18887" y="1"/>
                  </a:moveTo>
                  <a:lnTo>
                    <a:pt x="1" y="12921"/>
                  </a:lnTo>
                  <a:cubicBezTo>
                    <a:pt x="156" y="12921"/>
                    <a:pt x="253" y="12998"/>
                    <a:pt x="408" y="12998"/>
                  </a:cubicBezTo>
                  <a:lnTo>
                    <a:pt x="18887" y="330"/>
                  </a:lnTo>
                  <a:lnTo>
                    <a:pt x="1888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9"/>
            <p:cNvSpPr/>
            <p:nvPr/>
          </p:nvSpPr>
          <p:spPr>
            <a:xfrm>
              <a:off x="3318700" y="772750"/>
              <a:ext cx="393725" cy="270725"/>
            </a:xfrm>
            <a:custGeom>
              <a:avLst/>
              <a:gdLst/>
              <a:ahLst/>
              <a:cxnLst/>
              <a:rect l="l" t="t" r="r" b="b"/>
              <a:pathLst>
                <a:path w="15749" h="10829" extrusionOk="0">
                  <a:moveTo>
                    <a:pt x="15749" y="0"/>
                  </a:moveTo>
                  <a:lnTo>
                    <a:pt x="1" y="10828"/>
                  </a:lnTo>
                  <a:lnTo>
                    <a:pt x="485" y="10828"/>
                  </a:lnTo>
                  <a:lnTo>
                    <a:pt x="15671" y="407"/>
                  </a:lnTo>
                  <a:cubicBezTo>
                    <a:pt x="15671" y="252"/>
                    <a:pt x="15749" y="174"/>
                    <a:pt x="157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9"/>
            <p:cNvSpPr/>
            <p:nvPr/>
          </p:nvSpPr>
          <p:spPr>
            <a:xfrm>
              <a:off x="3399575" y="845375"/>
              <a:ext cx="280425" cy="191800"/>
            </a:xfrm>
            <a:custGeom>
              <a:avLst/>
              <a:gdLst/>
              <a:ahLst/>
              <a:cxnLst/>
              <a:rect l="l" t="t" r="r" b="b"/>
              <a:pathLst>
                <a:path w="11217" h="7672" extrusionOk="0">
                  <a:moveTo>
                    <a:pt x="11216" y="1"/>
                  </a:moveTo>
                  <a:lnTo>
                    <a:pt x="1" y="7671"/>
                  </a:lnTo>
                  <a:cubicBezTo>
                    <a:pt x="233" y="7594"/>
                    <a:pt x="407" y="7594"/>
                    <a:pt x="562" y="7594"/>
                  </a:cubicBezTo>
                  <a:lnTo>
                    <a:pt x="10887" y="485"/>
                  </a:lnTo>
                  <a:cubicBezTo>
                    <a:pt x="10984" y="330"/>
                    <a:pt x="11061" y="175"/>
                    <a:pt x="11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 name="Google Shape;448;p9"/>
          <p:cNvGrpSpPr/>
          <p:nvPr/>
        </p:nvGrpSpPr>
        <p:grpSpPr>
          <a:xfrm>
            <a:off x="4302988" y="231550"/>
            <a:ext cx="538025" cy="157800"/>
            <a:chOff x="2575325" y="1348650"/>
            <a:chExt cx="538025" cy="157800"/>
          </a:xfrm>
        </p:grpSpPr>
        <p:sp>
          <p:nvSpPr>
            <p:cNvPr id="449" name="Google Shape;449;p9"/>
            <p:cNvSpPr/>
            <p:nvPr/>
          </p:nvSpPr>
          <p:spPr>
            <a:xfrm>
              <a:off x="2575325"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9"/>
            <p:cNvSpPr/>
            <p:nvPr/>
          </p:nvSpPr>
          <p:spPr>
            <a:xfrm>
              <a:off x="2765438"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9"/>
            <p:cNvSpPr/>
            <p:nvPr/>
          </p:nvSpPr>
          <p:spPr>
            <a:xfrm>
              <a:off x="2955550"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 name="Google Shape;452;p9"/>
          <p:cNvGrpSpPr/>
          <p:nvPr/>
        </p:nvGrpSpPr>
        <p:grpSpPr>
          <a:xfrm>
            <a:off x="8572489" y="4515800"/>
            <a:ext cx="925310" cy="943383"/>
            <a:chOff x="595389" y="1761100"/>
            <a:chExt cx="925310" cy="943383"/>
          </a:xfrm>
        </p:grpSpPr>
        <p:cxnSp>
          <p:nvCxnSpPr>
            <p:cNvPr id="453" name="Google Shape;453;p9"/>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454" name="Google Shape;454;p9"/>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455" name="Google Shape;455;p9"/>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grpSp>
        <p:nvGrpSpPr>
          <p:cNvPr id="456" name="Google Shape;456;p9"/>
          <p:cNvGrpSpPr/>
          <p:nvPr/>
        </p:nvGrpSpPr>
        <p:grpSpPr>
          <a:xfrm>
            <a:off x="-262436" y="-403375"/>
            <a:ext cx="925310" cy="943383"/>
            <a:chOff x="595389" y="1761100"/>
            <a:chExt cx="925310" cy="943383"/>
          </a:xfrm>
        </p:grpSpPr>
        <p:cxnSp>
          <p:nvCxnSpPr>
            <p:cNvPr id="457" name="Google Shape;457;p9"/>
            <p:cNvCxnSpPr/>
            <p:nvPr/>
          </p:nvCxnSpPr>
          <p:spPr>
            <a:xfrm>
              <a:off x="790199" y="2065118"/>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458" name="Google Shape;458;p9"/>
            <p:cNvCxnSpPr/>
            <p:nvPr/>
          </p:nvCxnSpPr>
          <p:spPr>
            <a:xfrm>
              <a:off x="595389" y="2117083"/>
              <a:ext cx="730500" cy="587400"/>
            </a:xfrm>
            <a:prstGeom prst="straightConnector1">
              <a:avLst/>
            </a:prstGeom>
            <a:noFill/>
            <a:ln w="9525" cap="flat" cmpd="sng">
              <a:solidFill>
                <a:schemeClr val="dk2"/>
              </a:solidFill>
              <a:prstDash val="solid"/>
              <a:round/>
              <a:headEnd type="none" w="med" len="med"/>
              <a:tailEnd type="none" w="med" len="med"/>
            </a:ln>
          </p:spPr>
        </p:cxnSp>
        <p:cxnSp>
          <p:nvCxnSpPr>
            <p:cNvPr id="459" name="Google Shape;459;p9"/>
            <p:cNvCxnSpPr/>
            <p:nvPr/>
          </p:nvCxnSpPr>
          <p:spPr>
            <a:xfrm>
              <a:off x="656919" y="1761100"/>
              <a:ext cx="730500" cy="587400"/>
            </a:xfrm>
            <a:prstGeom prst="straightConnector1">
              <a:avLst/>
            </a:prstGeom>
            <a:noFill/>
            <a:ln w="9525" cap="flat" cmpd="sng">
              <a:solidFill>
                <a:schemeClr val="dk2"/>
              </a:solidFill>
              <a:prstDash val="solid"/>
              <a:round/>
              <a:headEnd type="none" w="med" len="med"/>
              <a:tailEnd type="none" w="med" len="med"/>
            </a:ln>
          </p:spPr>
        </p:cxnSp>
      </p:grpSp>
      <p:grpSp>
        <p:nvGrpSpPr>
          <p:cNvPr id="460" name="Google Shape;460;p9"/>
          <p:cNvGrpSpPr/>
          <p:nvPr/>
        </p:nvGrpSpPr>
        <p:grpSpPr>
          <a:xfrm>
            <a:off x="3779560" y="4782825"/>
            <a:ext cx="1584577" cy="196549"/>
            <a:chOff x="750197" y="155825"/>
            <a:chExt cx="1584577" cy="196549"/>
          </a:xfrm>
        </p:grpSpPr>
        <p:sp>
          <p:nvSpPr>
            <p:cNvPr id="461" name="Google Shape;461;p9"/>
            <p:cNvSpPr/>
            <p:nvPr/>
          </p:nvSpPr>
          <p:spPr>
            <a:xfrm rot="-5400000">
              <a:off x="20937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9"/>
            <p:cNvSpPr/>
            <p:nvPr/>
          </p:nvSpPr>
          <p:spPr>
            <a:xfrm rot="-5400000">
              <a:off x="1915294" y="299855"/>
              <a:ext cx="52930" cy="52107"/>
            </a:xfrm>
            <a:custGeom>
              <a:avLst/>
              <a:gdLst/>
              <a:ahLst/>
              <a:cxnLst/>
              <a:rect l="l" t="t" r="r" b="b"/>
              <a:pathLst>
                <a:path w="1221" h="1202" extrusionOk="0">
                  <a:moveTo>
                    <a:pt x="659" y="1"/>
                  </a:moveTo>
                  <a:cubicBezTo>
                    <a:pt x="252" y="1"/>
                    <a:pt x="0" y="233"/>
                    <a:pt x="0" y="563"/>
                  </a:cubicBezTo>
                  <a:cubicBezTo>
                    <a:pt x="0" y="969"/>
                    <a:pt x="252" y="1202"/>
                    <a:pt x="659" y="1202"/>
                  </a:cubicBezTo>
                  <a:cubicBezTo>
                    <a:pt x="969" y="1202"/>
                    <a:pt x="1221" y="969"/>
                    <a:pt x="1221" y="563"/>
                  </a:cubicBezTo>
                  <a:cubicBezTo>
                    <a:pt x="1221" y="233"/>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9"/>
            <p:cNvSpPr/>
            <p:nvPr/>
          </p:nvSpPr>
          <p:spPr>
            <a:xfrm rot="-5400000">
              <a:off x="1735196" y="297753"/>
              <a:ext cx="52930" cy="56312"/>
            </a:xfrm>
            <a:custGeom>
              <a:avLst/>
              <a:gdLst/>
              <a:ahLst/>
              <a:cxnLst/>
              <a:rect l="l" t="t" r="r" b="b"/>
              <a:pathLst>
                <a:path w="1221" h="1299" extrusionOk="0">
                  <a:moveTo>
                    <a:pt x="659" y="0"/>
                  </a:moveTo>
                  <a:cubicBezTo>
                    <a:pt x="252" y="0"/>
                    <a:pt x="0" y="330"/>
                    <a:pt x="0" y="640"/>
                  </a:cubicBezTo>
                  <a:cubicBezTo>
                    <a:pt x="0" y="969"/>
                    <a:pt x="252" y="1298"/>
                    <a:pt x="659" y="1298"/>
                  </a:cubicBezTo>
                  <a:cubicBezTo>
                    <a:pt x="969" y="1298"/>
                    <a:pt x="1221" y="969"/>
                    <a:pt x="1221" y="640"/>
                  </a:cubicBezTo>
                  <a:cubicBezTo>
                    <a:pt x="1221" y="330"/>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9"/>
            <p:cNvSpPr/>
            <p:nvPr/>
          </p:nvSpPr>
          <p:spPr>
            <a:xfrm rot="-5400000">
              <a:off x="1556334" y="297753"/>
              <a:ext cx="52930" cy="56312"/>
            </a:xfrm>
            <a:custGeom>
              <a:avLst/>
              <a:gdLst/>
              <a:ahLst/>
              <a:cxnLst/>
              <a:rect l="l" t="t" r="r" b="b"/>
              <a:pathLst>
                <a:path w="1221" h="1299" extrusionOk="0">
                  <a:moveTo>
                    <a:pt x="659" y="0"/>
                  </a:moveTo>
                  <a:cubicBezTo>
                    <a:pt x="252" y="0"/>
                    <a:pt x="0" y="330"/>
                    <a:pt x="0" y="659"/>
                  </a:cubicBezTo>
                  <a:cubicBezTo>
                    <a:pt x="0" y="969"/>
                    <a:pt x="252" y="1298"/>
                    <a:pt x="659" y="1298"/>
                  </a:cubicBezTo>
                  <a:cubicBezTo>
                    <a:pt x="969" y="1298"/>
                    <a:pt x="1221" y="969"/>
                    <a:pt x="1221" y="659"/>
                  </a:cubicBezTo>
                  <a:cubicBezTo>
                    <a:pt x="1221" y="330"/>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9"/>
            <p:cNvSpPr/>
            <p:nvPr/>
          </p:nvSpPr>
          <p:spPr>
            <a:xfrm rot="-5400000">
              <a:off x="1378296" y="297753"/>
              <a:ext cx="52930" cy="56312"/>
            </a:xfrm>
            <a:custGeom>
              <a:avLst/>
              <a:gdLst/>
              <a:ahLst/>
              <a:cxnLst/>
              <a:rect l="l" t="t" r="r" b="b"/>
              <a:pathLst>
                <a:path w="1221" h="1299" extrusionOk="0">
                  <a:moveTo>
                    <a:pt x="659" y="1"/>
                  </a:moveTo>
                  <a:cubicBezTo>
                    <a:pt x="252" y="1"/>
                    <a:pt x="0" y="330"/>
                    <a:pt x="0" y="640"/>
                  </a:cubicBezTo>
                  <a:cubicBezTo>
                    <a:pt x="0" y="969"/>
                    <a:pt x="252" y="1299"/>
                    <a:pt x="659" y="1299"/>
                  </a:cubicBezTo>
                  <a:cubicBezTo>
                    <a:pt x="969" y="1299"/>
                    <a:pt x="1221" y="969"/>
                    <a:pt x="1221" y="640"/>
                  </a:cubicBezTo>
                  <a:cubicBezTo>
                    <a:pt x="1221" y="330"/>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9"/>
            <p:cNvSpPr/>
            <p:nvPr/>
          </p:nvSpPr>
          <p:spPr>
            <a:xfrm rot="-5400000">
              <a:off x="1197765" y="299422"/>
              <a:ext cx="52930" cy="52974"/>
            </a:xfrm>
            <a:custGeom>
              <a:avLst/>
              <a:gdLst/>
              <a:ahLst/>
              <a:cxnLst/>
              <a:rect l="l" t="t" r="r" b="b"/>
              <a:pathLst>
                <a:path w="1221" h="1222" extrusionOk="0">
                  <a:moveTo>
                    <a:pt x="659" y="1"/>
                  </a:moveTo>
                  <a:cubicBezTo>
                    <a:pt x="252" y="1"/>
                    <a:pt x="0" y="253"/>
                    <a:pt x="0" y="660"/>
                  </a:cubicBezTo>
                  <a:cubicBezTo>
                    <a:pt x="0" y="970"/>
                    <a:pt x="252" y="1221"/>
                    <a:pt x="659" y="1221"/>
                  </a:cubicBezTo>
                  <a:cubicBezTo>
                    <a:pt x="969" y="1221"/>
                    <a:pt x="1221" y="970"/>
                    <a:pt x="1221" y="660"/>
                  </a:cubicBezTo>
                  <a:cubicBezTo>
                    <a:pt x="1221" y="253"/>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9"/>
            <p:cNvSpPr/>
            <p:nvPr/>
          </p:nvSpPr>
          <p:spPr>
            <a:xfrm rot="-5400000">
              <a:off x="1019336" y="299855"/>
              <a:ext cx="52930" cy="52107"/>
            </a:xfrm>
            <a:custGeom>
              <a:avLst/>
              <a:gdLst/>
              <a:ahLst/>
              <a:cxnLst/>
              <a:rect l="l" t="t" r="r" b="b"/>
              <a:pathLst>
                <a:path w="1221" h="1202" extrusionOk="0">
                  <a:moveTo>
                    <a:pt x="659" y="0"/>
                  </a:moveTo>
                  <a:cubicBezTo>
                    <a:pt x="252" y="0"/>
                    <a:pt x="0" y="233"/>
                    <a:pt x="0" y="640"/>
                  </a:cubicBezTo>
                  <a:cubicBezTo>
                    <a:pt x="0" y="969"/>
                    <a:pt x="252" y="1201"/>
                    <a:pt x="659" y="1201"/>
                  </a:cubicBezTo>
                  <a:cubicBezTo>
                    <a:pt x="969" y="1201"/>
                    <a:pt x="1221" y="969"/>
                    <a:pt x="1221" y="640"/>
                  </a:cubicBezTo>
                  <a:cubicBezTo>
                    <a:pt x="1221" y="233"/>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9"/>
            <p:cNvSpPr/>
            <p:nvPr/>
          </p:nvSpPr>
          <p:spPr>
            <a:xfrm rot="-5400000">
              <a:off x="840886" y="299443"/>
              <a:ext cx="52930" cy="52930"/>
            </a:xfrm>
            <a:custGeom>
              <a:avLst/>
              <a:gdLst/>
              <a:ahLst/>
              <a:cxnLst/>
              <a:rect l="l" t="t" r="r" b="b"/>
              <a:pathLst>
                <a:path w="1221" h="1221" extrusionOk="0">
                  <a:moveTo>
                    <a:pt x="659" y="1"/>
                  </a:moveTo>
                  <a:cubicBezTo>
                    <a:pt x="252" y="1"/>
                    <a:pt x="0" y="252"/>
                    <a:pt x="0" y="582"/>
                  </a:cubicBezTo>
                  <a:cubicBezTo>
                    <a:pt x="0" y="969"/>
                    <a:pt x="252" y="1221"/>
                    <a:pt x="659" y="1221"/>
                  </a:cubicBezTo>
                  <a:cubicBezTo>
                    <a:pt x="969" y="1221"/>
                    <a:pt x="1221" y="969"/>
                    <a:pt x="1221" y="582"/>
                  </a:cubicBezTo>
                  <a:cubicBezTo>
                    <a:pt x="1221" y="252"/>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9"/>
            <p:cNvSpPr/>
            <p:nvPr/>
          </p:nvSpPr>
          <p:spPr>
            <a:xfrm rot="-5400000">
              <a:off x="2181051" y="155825"/>
              <a:ext cx="56312" cy="56312"/>
            </a:xfrm>
            <a:custGeom>
              <a:avLst/>
              <a:gdLst/>
              <a:ahLst/>
              <a:cxnLst/>
              <a:rect l="l" t="t" r="r" b="b"/>
              <a:pathLst>
                <a:path w="1299" h="1299" extrusionOk="0">
                  <a:moveTo>
                    <a:pt x="640" y="1"/>
                  </a:moveTo>
                  <a:cubicBezTo>
                    <a:pt x="330" y="1"/>
                    <a:pt x="0" y="330"/>
                    <a:pt x="0" y="659"/>
                  </a:cubicBezTo>
                  <a:cubicBezTo>
                    <a:pt x="0" y="969"/>
                    <a:pt x="330" y="1299"/>
                    <a:pt x="640" y="1299"/>
                  </a:cubicBezTo>
                  <a:cubicBezTo>
                    <a:pt x="969" y="1299"/>
                    <a:pt x="1298" y="969"/>
                    <a:pt x="1298" y="659"/>
                  </a:cubicBezTo>
                  <a:cubicBezTo>
                    <a:pt x="1298" y="330"/>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9"/>
            <p:cNvSpPr/>
            <p:nvPr/>
          </p:nvSpPr>
          <p:spPr>
            <a:xfrm rot="-5400000">
              <a:off x="2000953"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9"/>
            <p:cNvSpPr/>
            <p:nvPr/>
          </p:nvSpPr>
          <p:spPr>
            <a:xfrm rot="-5400000">
              <a:off x="1822503" y="157515"/>
              <a:ext cx="56312" cy="52930"/>
            </a:xfrm>
            <a:custGeom>
              <a:avLst/>
              <a:gdLst/>
              <a:ahLst/>
              <a:cxnLst/>
              <a:rect l="l" t="t" r="r" b="b"/>
              <a:pathLst>
                <a:path w="1299" h="1221" extrusionOk="0">
                  <a:moveTo>
                    <a:pt x="640" y="0"/>
                  </a:moveTo>
                  <a:cubicBezTo>
                    <a:pt x="330" y="0"/>
                    <a:pt x="0" y="252"/>
                    <a:pt x="0" y="562"/>
                  </a:cubicBezTo>
                  <a:cubicBezTo>
                    <a:pt x="0" y="969"/>
                    <a:pt x="330" y="1221"/>
                    <a:pt x="640" y="1221"/>
                  </a:cubicBezTo>
                  <a:cubicBezTo>
                    <a:pt x="969" y="1221"/>
                    <a:pt x="1298" y="969"/>
                    <a:pt x="1298" y="562"/>
                  </a:cubicBezTo>
                  <a:cubicBezTo>
                    <a:pt x="1298" y="252"/>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9"/>
            <p:cNvSpPr/>
            <p:nvPr/>
          </p:nvSpPr>
          <p:spPr>
            <a:xfrm rot="-5400000">
              <a:off x="1644053" y="157927"/>
              <a:ext cx="56312" cy="52107"/>
            </a:xfrm>
            <a:custGeom>
              <a:avLst/>
              <a:gdLst/>
              <a:ahLst/>
              <a:cxnLst/>
              <a:rect l="l" t="t" r="r" b="b"/>
              <a:pathLst>
                <a:path w="1299" h="1202" extrusionOk="0">
                  <a:moveTo>
                    <a:pt x="640" y="1"/>
                  </a:moveTo>
                  <a:cubicBezTo>
                    <a:pt x="330" y="1"/>
                    <a:pt x="0" y="233"/>
                    <a:pt x="0" y="563"/>
                  </a:cubicBezTo>
                  <a:cubicBezTo>
                    <a:pt x="0" y="969"/>
                    <a:pt x="330" y="1202"/>
                    <a:pt x="640" y="1202"/>
                  </a:cubicBezTo>
                  <a:cubicBezTo>
                    <a:pt x="969" y="1202"/>
                    <a:pt x="1298" y="969"/>
                    <a:pt x="1298" y="563"/>
                  </a:cubicBezTo>
                  <a:cubicBezTo>
                    <a:pt x="1298" y="233"/>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9"/>
            <p:cNvSpPr/>
            <p:nvPr/>
          </p:nvSpPr>
          <p:spPr>
            <a:xfrm rot="-5400000">
              <a:off x="1463955" y="155825"/>
              <a:ext cx="56312" cy="56312"/>
            </a:xfrm>
            <a:custGeom>
              <a:avLst/>
              <a:gdLst/>
              <a:ahLst/>
              <a:cxnLst/>
              <a:rect l="l" t="t" r="r" b="b"/>
              <a:pathLst>
                <a:path w="1299" h="1299" extrusionOk="0">
                  <a:moveTo>
                    <a:pt x="640" y="0"/>
                  </a:moveTo>
                  <a:cubicBezTo>
                    <a:pt x="330" y="0"/>
                    <a:pt x="0" y="330"/>
                    <a:pt x="0" y="640"/>
                  </a:cubicBezTo>
                  <a:cubicBezTo>
                    <a:pt x="0" y="969"/>
                    <a:pt x="330" y="1298"/>
                    <a:pt x="640" y="1298"/>
                  </a:cubicBezTo>
                  <a:cubicBezTo>
                    <a:pt x="969" y="1298"/>
                    <a:pt x="1298" y="969"/>
                    <a:pt x="1298" y="640"/>
                  </a:cubicBezTo>
                  <a:cubicBezTo>
                    <a:pt x="1298" y="330"/>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9"/>
            <p:cNvSpPr/>
            <p:nvPr/>
          </p:nvSpPr>
          <p:spPr>
            <a:xfrm rot="-5400000">
              <a:off x="1285505" y="156237"/>
              <a:ext cx="56312" cy="55488"/>
            </a:xfrm>
            <a:custGeom>
              <a:avLst/>
              <a:gdLst/>
              <a:ahLst/>
              <a:cxnLst/>
              <a:rect l="l" t="t" r="r" b="b"/>
              <a:pathLst>
                <a:path w="1299" h="1280" extrusionOk="0">
                  <a:moveTo>
                    <a:pt x="640" y="1"/>
                  </a:moveTo>
                  <a:cubicBezTo>
                    <a:pt x="330" y="1"/>
                    <a:pt x="0" y="311"/>
                    <a:pt x="0" y="640"/>
                  </a:cubicBezTo>
                  <a:cubicBezTo>
                    <a:pt x="0" y="969"/>
                    <a:pt x="330" y="1279"/>
                    <a:pt x="640" y="1279"/>
                  </a:cubicBezTo>
                  <a:cubicBezTo>
                    <a:pt x="969" y="1279"/>
                    <a:pt x="1298" y="969"/>
                    <a:pt x="1298" y="640"/>
                  </a:cubicBezTo>
                  <a:cubicBezTo>
                    <a:pt x="1298" y="311"/>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9"/>
            <p:cNvSpPr/>
            <p:nvPr/>
          </p:nvSpPr>
          <p:spPr>
            <a:xfrm rot="-5400000">
              <a:off x="1107055" y="155825"/>
              <a:ext cx="56312" cy="56312"/>
            </a:xfrm>
            <a:custGeom>
              <a:avLst/>
              <a:gdLst/>
              <a:ahLst/>
              <a:cxnLst/>
              <a:rect l="l" t="t" r="r" b="b"/>
              <a:pathLst>
                <a:path w="1299" h="1299" extrusionOk="0">
                  <a:moveTo>
                    <a:pt x="640" y="1"/>
                  </a:moveTo>
                  <a:cubicBezTo>
                    <a:pt x="330" y="1"/>
                    <a:pt x="0" y="330"/>
                    <a:pt x="0" y="640"/>
                  </a:cubicBezTo>
                  <a:cubicBezTo>
                    <a:pt x="0" y="970"/>
                    <a:pt x="330" y="1299"/>
                    <a:pt x="640" y="1299"/>
                  </a:cubicBezTo>
                  <a:cubicBezTo>
                    <a:pt x="969" y="1299"/>
                    <a:pt x="1298" y="970"/>
                    <a:pt x="1298" y="640"/>
                  </a:cubicBezTo>
                  <a:cubicBezTo>
                    <a:pt x="1298" y="330"/>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9"/>
            <p:cNvSpPr/>
            <p:nvPr/>
          </p:nvSpPr>
          <p:spPr>
            <a:xfrm rot="-5400000">
              <a:off x="926957"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9"/>
            <p:cNvSpPr/>
            <p:nvPr/>
          </p:nvSpPr>
          <p:spPr>
            <a:xfrm rot="-5400000">
              <a:off x="748507" y="157515"/>
              <a:ext cx="56312" cy="52930"/>
            </a:xfrm>
            <a:custGeom>
              <a:avLst/>
              <a:gdLst/>
              <a:ahLst/>
              <a:cxnLst/>
              <a:rect l="l" t="t" r="r" b="b"/>
              <a:pathLst>
                <a:path w="1299" h="1221" extrusionOk="0">
                  <a:moveTo>
                    <a:pt x="640" y="1"/>
                  </a:moveTo>
                  <a:cubicBezTo>
                    <a:pt x="330" y="1"/>
                    <a:pt x="0" y="252"/>
                    <a:pt x="0" y="562"/>
                  </a:cubicBezTo>
                  <a:cubicBezTo>
                    <a:pt x="0" y="969"/>
                    <a:pt x="330" y="1221"/>
                    <a:pt x="640" y="1221"/>
                  </a:cubicBezTo>
                  <a:cubicBezTo>
                    <a:pt x="969" y="1221"/>
                    <a:pt x="1298" y="969"/>
                    <a:pt x="1298" y="562"/>
                  </a:cubicBezTo>
                  <a:cubicBezTo>
                    <a:pt x="1298" y="252"/>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9"/>
            <p:cNvSpPr/>
            <p:nvPr/>
          </p:nvSpPr>
          <p:spPr>
            <a:xfrm rot="-5400000">
              <a:off x="22818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 name="Google Shape;479;p9"/>
          <p:cNvGrpSpPr/>
          <p:nvPr/>
        </p:nvGrpSpPr>
        <p:grpSpPr>
          <a:xfrm>
            <a:off x="8102391" y="2520888"/>
            <a:ext cx="1656312" cy="1660374"/>
            <a:chOff x="2929375" y="236175"/>
            <a:chExt cx="805325" cy="807300"/>
          </a:xfrm>
        </p:grpSpPr>
        <p:sp>
          <p:nvSpPr>
            <p:cNvPr id="480" name="Google Shape;480;p9"/>
            <p:cNvSpPr/>
            <p:nvPr/>
          </p:nvSpPr>
          <p:spPr>
            <a:xfrm>
              <a:off x="2986025" y="241975"/>
              <a:ext cx="280400" cy="191800"/>
            </a:xfrm>
            <a:custGeom>
              <a:avLst/>
              <a:gdLst/>
              <a:ahLst/>
              <a:cxnLst/>
              <a:rect l="l" t="t" r="r" b="b"/>
              <a:pathLst>
                <a:path w="11216" h="7672" extrusionOk="0">
                  <a:moveTo>
                    <a:pt x="11216" y="1"/>
                  </a:moveTo>
                  <a:cubicBezTo>
                    <a:pt x="10964" y="1"/>
                    <a:pt x="10809" y="98"/>
                    <a:pt x="10577" y="98"/>
                  </a:cubicBezTo>
                  <a:lnTo>
                    <a:pt x="310" y="7110"/>
                  </a:lnTo>
                  <a:cubicBezTo>
                    <a:pt x="233" y="7265"/>
                    <a:pt x="155" y="7439"/>
                    <a:pt x="0" y="7672"/>
                  </a:cubicBezTo>
                  <a:lnTo>
                    <a:pt x="112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9"/>
            <p:cNvSpPr/>
            <p:nvPr/>
          </p:nvSpPr>
          <p:spPr>
            <a:xfrm>
              <a:off x="2951650" y="236175"/>
              <a:ext cx="395650" cy="270250"/>
            </a:xfrm>
            <a:custGeom>
              <a:avLst/>
              <a:gdLst/>
              <a:ahLst/>
              <a:cxnLst/>
              <a:rect l="l" t="t" r="r" b="b"/>
              <a:pathLst>
                <a:path w="15826" h="10810" extrusionOk="0">
                  <a:moveTo>
                    <a:pt x="15341" y="1"/>
                  </a:moveTo>
                  <a:lnTo>
                    <a:pt x="155" y="10402"/>
                  </a:lnTo>
                  <a:cubicBezTo>
                    <a:pt x="155" y="10499"/>
                    <a:pt x="78" y="10654"/>
                    <a:pt x="0" y="10809"/>
                  </a:cubicBezTo>
                  <a:lnTo>
                    <a:pt x="158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9"/>
            <p:cNvSpPr/>
            <p:nvPr/>
          </p:nvSpPr>
          <p:spPr>
            <a:xfrm>
              <a:off x="2935650" y="241975"/>
              <a:ext cx="472175" cy="324975"/>
            </a:xfrm>
            <a:custGeom>
              <a:avLst/>
              <a:gdLst/>
              <a:ahLst/>
              <a:cxnLst/>
              <a:rect l="l" t="t" r="r" b="b"/>
              <a:pathLst>
                <a:path w="18887" h="12999" extrusionOk="0">
                  <a:moveTo>
                    <a:pt x="18558" y="1"/>
                  </a:moveTo>
                  <a:lnTo>
                    <a:pt x="78" y="12689"/>
                  </a:lnTo>
                  <a:cubicBezTo>
                    <a:pt x="78" y="12766"/>
                    <a:pt x="78" y="12844"/>
                    <a:pt x="1" y="12999"/>
                  </a:cubicBezTo>
                  <a:lnTo>
                    <a:pt x="18887" y="98"/>
                  </a:lnTo>
                  <a:cubicBezTo>
                    <a:pt x="18790" y="1"/>
                    <a:pt x="18713" y="1"/>
                    <a:pt x="185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9"/>
            <p:cNvSpPr/>
            <p:nvPr/>
          </p:nvSpPr>
          <p:spPr>
            <a:xfrm>
              <a:off x="2929375" y="254100"/>
              <a:ext cx="530750" cy="367575"/>
            </a:xfrm>
            <a:custGeom>
              <a:avLst/>
              <a:gdLst/>
              <a:ahLst/>
              <a:cxnLst/>
              <a:rect l="l" t="t" r="r" b="b"/>
              <a:pathLst>
                <a:path w="21230" h="14703" extrusionOk="0">
                  <a:moveTo>
                    <a:pt x="20978" y="0"/>
                  </a:moveTo>
                  <a:lnTo>
                    <a:pt x="77" y="14373"/>
                  </a:lnTo>
                  <a:cubicBezTo>
                    <a:pt x="77" y="14451"/>
                    <a:pt x="0" y="14528"/>
                    <a:pt x="0" y="14702"/>
                  </a:cubicBezTo>
                  <a:lnTo>
                    <a:pt x="21230" y="97"/>
                  </a:lnTo>
                  <a:cubicBezTo>
                    <a:pt x="21152" y="97"/>
                    <a:pt x="21075" y="97"/>
                    <a:pt x="209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9"/>
            <p:cNvSpPr/>
            <p:nvPr/>
          </p:nvSpPr>
          <p:spPr>
            <a:xfrm>
              <a:off x="2929375" y="272500"/>
              <a:ext cx="577250" cy="397600"/>
            </a:xfrm>
            <a:custGeom>
              <a:avLst/>
              <a:gdLst/>
              <a:ahLst/>
              <a:cxnLst/>
              <a:rect l="l" t="t" r="r" b="b"/>
              <a:pathLst>
                <a:path w="23090" h="15904" extrusionOk="0">
                  <a:moveTo>
                    <a:pt x="22838" y="0"/>
                  </a:moveTo>
                  <a:lnTo>
                    <a:pt x="0" y="15574"/>
                  </a:lnTo>
                  <a:cubicBezTo>
                    <a:pt x="77" y="15729"/>
                    <a:pt x="77" y="15826"/>
                    <a:pt x="77" y="15903"/>
                  </a:cubicBezTo>
                  <a:lnTo>
                    <a:pt x="23089" y="155"/>
                  </a:lnTo>
                  <a:cubicBezTo>
                    <a:pt x="23012" y="78"/>
                    <a:pt x="22915" y="78"/>
                    <a:pt x="228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9"/>
            <p:cNvSpPr/>
            <p:nvPr/>
          </p:nvSpPr>
          <p:spPr>
            <a:xfrm>
              <a:off x="2935650" y="294775"/>
              <a:ext cx="611175" cy="421825"/>
            </a:xfrm>
            <a:custGeom>
              <a:avLst/>
              <a:gdLst/>
              <a:ahLst/>
              <a:cxnLst/>
              <a:rect l="l" t="t" r="r" b="b"/>
              <a:pathLst>
                <a:path w="24447" h="16873" extrusionOk="0">
                  <a:moveTo>
                    <a:pt x="24214" y="0"/>
                  </a:moveTo>
                  <a:lnTo>
                    <a:pt x="1" y="16543"/>
                  </a:lnTo>
                  <a:cubicBezTo>
                    <a:pt x="1" y="16620"/>
                    <a:pt x="1" y="16698"/>
                    <a:pt x="78" y="16872"/>
                  </a:cubicBezTo>
                  <a:lnTo>
                    <a:pt x="24446" y="155"/>
                  </a:lnTo>
                  <a:cubicBezTo>
                    <a:pt x="24369" y="78"/>
                    <a:pt x="24291" y="0"/>
                    <a:pt x="242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9"/>
            <p:cNvSpPr/>
            <p:nvPr/>
          </p:nvSpPr>
          <p:spPr>
            <a:xfrm>
              <a:off x="2945350" y="318975"/>
              <a:ext cx="637775" cy="439750"/>
            </a:xfrm>
            <a:custGeom>
              <a:avLst/>
              <a:gdLst/>
              <a:ahLst/>
              <a:cxnLst/>
              <a:rect l="l" t="t" r="r" b="b"/>
              <a:pathLst>
                <a:path w="25511" h="17590" extrusionOk="0">
                  <a:moveTo>
                    <a:pt x="25279" y="1"/>
                  </a:moveTo>
                  <a:lnTo>
                    <a:pt x="0" y="17357"/>
                  </a:lnTo>
                  <a:cubicBezTo>
                    <a:pt x="0" y="17434"/>
                    <a:pt x="97" y="17512"/>
                    <a:pt x="97" y="17589"/>
                  </a:cubicBezTo>
                  <a:lnTo>
                    <a:pt x="25511" y="156"/>
                  </a:lnTo>
                  <a:cubicBezTo>
                    <a:pt x="25434" y="78"/>
                    <a:pt x="25356" y="78"/>
                    <a:pt x="252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9"/>
            <p:cNvSpPr/>
            <p:nvPr/>
          </p:nvSpPr>
          <p:spPr>
            <a:xfrm>
              <a:off x="2959875" y="347075"/>
              <a:ext cx="655700" cy="449900"/>
            </a:xfrm>
            <a:custGeom>
              <a:avLst/>
              <a:gdLst/>
              <a:ahLst/>
              <a:cxnLst/>
              <a:rect l="l" t="t" r="r" b="b"/>
              <a:pathLst>
                <a:path w="26228" h="17996" extrusionOk="0">
                  <a:moveTo>
                    <a:pt x="25976" y="0"/>
                  </a:moveTo>
                  <a:lnTo>
                    <a:pt x="0" y="17763"/>
                  </a:lnTo>
                  <a:cubicBezTo>
                    <a:pt x="0" y="17841"/>
                    <a:pt x="78" y="17918"/>
                    <a:pt x="78" y="17996"/>
                  </a:cubicBezTo>
                  <a:lnTo>
                    <a:pt x="26228" y="155"/>
                  </a:lnTo>
                  <a:cubicBezTo>
                    <a:pt x="26150" y="78"/>
                    <a:pt x="26053" y="0"/>
                    <a:pt x="259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9"/>
            <p:cNvSpPr/>
            <p:nvPr/>
          </p:nvSpPr>
          <p:spPr>
            <a:xfrm>
              <a:off x="2977800" y="377575"/>
              <a:ext cx="663925" cy="457650"/>
            </a:xfrm>
            <a:custGeom>
              <a:avLst/>
              <a:gdLst/>
              <a:ahLst/>
              <a:cxnLst/>
              <a:rect l="l" t="t" r="r" b="b"/>
              <a:pathLst>
                <a:path w="26557" h="18306" extrusionOk="0">
                  <a:moveTo>
                    <a:pt x="26402" y="1"/>
                  </a:moveTo>
                  <a:lnTo>
                    <a:pt x="0" y="18073"/>
                  </a:lnTo>
                  <a:cubicBezTo>
                    <a:pt x="0" y="18151"/>
                    <a:pt x="78" y="18228"/>
                    <a:pt x="78" y="18306"/>
                  </a:cubicBezTo>
                  <a:lnTo>
                    <a:pt x="26557" y="156"/>
                  </a:lnTo>
                  <a:cubicBezTo>
                    <a:pt x="26557" y="78"/>
                    <a:pt x="26479" y="1"/>
                    <a:pt x="264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9"/>
            <p:cNvSpPr/>
            <p:nvPr/>
          </p:nvSpPr>
          <p:spPr>
            <a:xfrm>
              <a:off x="2998125" y="409550"/>
              <a:ext cx="669750" cy="460075"/>
            </a:xfrm>
            <a:custGeom>
              <a:avLst/>
              <a:gdLst/>
              <a:ahLst/>
              <a:cxnLst/>
              <a:rect l="l" t="t" r="r" b="b"/>
              <a:pathLst>
                <a:path w="26790" h="18403" extrusionOk="0">
                  <a:moveTo>
                    <a:pt x="26635" y="0"/>
                  </a:moveTo>
                  <a:lnTo>
                    <a:pt x="1" y="18170"/>
                  </a:lnTo>
                  <a:cubicBezTo>
                    <a:pt x="78" y="18247"/>
                    <a:pt x="78" y="18247"/>
                    <a:pt x="78" y="18325"/>
                  </a:cubicBezTo>
                  <a:lnTo>
                    <a:pt x="156" y="18402"/>
                  </a:lnTo>
                  <a:lnTo>
                    <a:pt x="26790" y="174"/>
                  </a:lnTo>
                  <a:cubicBezTo>
                    <a:pt x="26712" y="174"/>
                    <a:pt x="26712" y="78"/>
                    <a:pt x="26712" y="78"/>
                  </a:cubicBezTo>
                  <a:lnTo>
                    <a:pt x="2663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9"/>
            <p:cNvSpPr/>
            <p:nvPr/>
          </p:nvSpPr>
          <p:spPr>
            <a:xfrm>
              <a:off x="3022350" y="443925"/>
              <a:ext cx="665875" cy="458125"/>
            </a:xfrm>
            <a:custGeom>
              <a:avLst/>
              <a:gdLst/>
              <a:ahLst/>
              <a:cxnLst/>
              <a:rect l="l" t="t" r="r" b="b"/>
              <a:pathLst>
                <a:path w="26635" h="18325" extrusionOk="0">
                  <a:moveTo>
                    <a:pt x="26557" y="0"/>
                  </a:moveTo>
                  <a:lnTo>
                    <a:pt x="0" y="18170"/>
                  </a:lnTo>
                  <a:cubicBezTo>
                    <a:pt x="78" y="18247"/>
                    <a:pt x="155" y="18247"/>
                    <a:pt x="155" y="18325"/>
                  </a:cubicBezTo>
                  <a:lnTo>
                    <a:pt x="26634" y="252"/>
                  </a:lnTo>
                  <a:cubicBezTo>
                    <a:pt x="26634" y="155"/>
                    <a:pt x="26557" y="78"/>
                    <a:pt x="265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9"/>
            <p:cNvSpPr/>
            <p:nvPr/>
          </p:nvSpPr>
          <p:spPr>
            <a:xfrm>
              <a:off x="3050425" y="480250"/>
              <a:ext cx="655725" cy="451825"/>
            </a:xfrm>
            <a:custGeom>
              <a:avLst/>
              <a:gdLst/>
              <a:ahLst/>
              <a:cxnLst/>
              <a:rect l="l" t="t" r="r" b="b"/>
              <a:pathLst>
                <a:path w="26229" h="18073" extrusionOk="0">
                  <a:moveTo>
                    <a:pt x="26151" y="0"/>
                  </a:moveTo>
                  <a:lnTo>
                    <a:pt x="1" y="17918"/>
                  </a:lnTo>
                  <a:cubicBezTo>
                    <a:pt x="78" y="17995"/>
                    <a:pt x="156" y="17995"/>
                    <a:pt x="252" y="18073"/>
                  </a:cubicBezTo>
                  <a:lnTo>
                    <a:pt x="26228" y="252"/>
                  </a:lnTo>
                  <a:cubicBezTo>
                    <a:pt x="26228" y="155"/>
                    <a:pt x="26151" y="78"/>
                    <a:pt x="261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9"/>
            <p:cNvSpPr/>
            <p:nvPr/>
          </p:nvSpPr>
          <p:spPr>
            <a:xfrm>
              <a:off x="3082875" y="520425"/>
              <a:ext cx="637300" cy="440225"/>
            </a:xfrm>
            <a:custGeom>
              <a:avLst/>
              <a:gdLst/>
              <a:ahLst/>
              <a:cxnLst/>
              <a:rect l="l" t="t" r="r" b="b"/>
              <a:pathLst>
                <a:path w="25492" h="17609" extrusionOk="0">
                  <a:moveTo>
                    <a:pt x="25414" y="1"/>
                  </a:moveTo>
                  <a:lnTo>
                    <a:pt x="0" y="17434"/>
                  </a:lnTo>
                  <a:cubicBezTo>
                    <a:pt x="78" y="17434"/>
                    <a:pt x="155" y="17531"/>
                    <a:pt x="233" y="17609"/>
                  </a:cubicBezTo>
                  <a:lnTo>
                    <a:pt x="25492" y="253"/>
                  </a:lnTo>
                  <a:cubicBezTo>
                    <a:pt x="25492" y="175"/>
                    <a:pt x="25414" y="98"/>
                    <a:pt x="254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9"/>
            <p:cNvSpPr/>
            <p:nvPr/>
          </p:nvSpPr>
          <p:spPr>
            <a:xfrm>
              <a:off x="3119200" y="563050"/>
              <a:ext cx="611150" cy="421825"/>
            </a:xfrm>
            <a:custGeom>
              <a:avLst/>
              <a:gdLst/>
              <a:ahLst/>
              <a:cxnLst/>
              <a:rect l="l" t="t" r="r" b="b"/>
              <a:pathLst>
                <a:path w="24446" h="16873" extrusionOk="0">
                  <a:moveTo>
                    <a:pt x="24368" y="1"/>
                  </a:moveTo>
                  <a:lnTo>
                    <a:pt x="0" y="16698"/>
                  </a:lnTo>
                  <a:cubicBezTo>
                    <a:pt x="78" y="16795"/>
                    <a:pt x="155" y="16795"/>
                    <a:pt x="233" y="16872"/>
                  </a:cubicBezTo>
                  <a:lnTo>
                    <a:pt x="24446" y="233"/>
                  </a:lnTo>
                  <a:cubicBezTo>
                    <a:pt x="24446" y="156"/>
                    <a:pt x="24368" y="78"/>
                    <a:pt x="243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9"/>
            <p:cNvSpPr/>
            <p:nvPr/>
          </p:nvSpPr>
          <p:spPr>
            <a:xfrm>
              <a:off x="3159375" y="609550"/>
              <a:ext cx="575325" cy="397600"/>
            </a:xfrm>
            <a:custGeom>
              <a:avLst/>
              <a:gdLst/>
              <a:ahLst/>
              <a:cxnLst/>
              <a:rect l="l" t="t" r="r" b="b"/>
              <a:pathLst>
                <a:path w="23013" h="15904" extrusionOk="0">
                  <a:moveTo>
                    <a:pt x="23013" y="0"/>
                  </a:moveTo>
                  <a:lnTo>
                    <a:pt x="1" y="15729"/>
                  </a:lnTo>
                  <a:cubicBezTo>
                    <a:pt x="78" y="15806"/>
                    <a:pt x="156" y="15806"/>
                    <a:pt x="253" y="15903"/>
                  </a:cubicBezTo>
                  <a:lnTo>
                    <a:pt x="23013" y="233"/>
                  </a:lnTo>
                  <a:lnTo>
                    <a:pt x="230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9"/>
            <p:cNvSpPr/>
            <p:nvPr/>
          </p:nvSpPr>
          <p:spPr>
            <a:xfrm>
              <a:off x="3203925" y="657975"/>
              <a:ext cx="530775" cy="365150"/>
            </a:xfrm>
            <a:custGeom>
              <a:avLst/>
              <a:gdLst/>
              <a:ahLst/>
              <a:cxnLst/>
              <a:rect l="l" t="t" r="r" b="b"/>
              <a:pathLst>
                <a:path w="21231" h="14606" extrusionOk="0">
                  <a:moveTo>
                    <a:pt x="21231" y="0"/>
                  </a:moveTo>
                  <a:lnTo>
                    <a:pt x="1" y="14528"/>
                  </a:lnTo>
                  <a:cubicBezTo>
                    <a:pt x="156" y="14606"/>
                    <a:pt x="233" y="14606"/>
                    <a:pt x="311" y="14606"/>
                  </a:cubicBezTo>
                  <a:lnTo>
                    <a:pt x="21231" y="310"/>
                  </a:lnTo>
                  <a:lnTo>
                    <a:pt x="212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9"/>
            <p:cNvSpPr/>
            <p:nvPr/>
          </p:nvSpPr>
          <p:spPr>
            <a:xfrm>
              <a:off x="3256225" y="712200"/>
              <a:ext cx="472200" cy="324975"/>
            </a:xfrm>
            <a:custGeom>
              <a:avLst/>
              <a:gdLst/>
              <a:ahLst/>
              <a:cxnLst/>
              <a:rect l="l" t="t" r="r" b="b"/>
              <a:pathLst>
                <a:path w="18888" h="12999" extrusionOk="0">
                  <a:moveTo>
                    <a:pt x="18887" y="1"/>
                  </a:moveTo>
                  <a:lnTo>
                    <a:pt x="1" y="12921"/>
                  </a:lnTo>
                  <a:cubicBezTo>
                    <a:pt x="156" y="12921"/>
                    <a:pt x="253" y="12998"/>
                    <a:pt x="408" y="12998"/>
                  </a:cubicBezTo>
                  <a:lnTo>
                    <a:pt x="18887" y="330"/>
                  </a:lnTo>
                  <a:lnTo>
                    <a:pt x="1888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9"/>
            <p:cNvSpPr/>
            <p:nvPr/>
          </p:nvSpPr>
          <p:spPr>
            <a:xfrm>
              <a:off x="3318700" y="772750"/>
              <a:ext cx="393725" cy="270725"/>
            </a:xfrm>
            <a:custGeom>
              <a:avLst/>
              <a:gdLst/>
              <a:ahLst/>
              <a:cxnLst/>
              <a:rect l="l" t="t" r="r" b="b"/>
              <a:pathLst>
                <a:path w="15749" h="10829" extrusionOk="0">
                  <a:moveTo>
                    <a:pt x="15749" y="0"/>
                  </a:moveTo>
                  <a:lnTo>
                    <a:pt x="1" y="10828"/>
                  </a:lnTo>
                  <a:lnTo>
                    <a:pt x="485" y="10828"/>
                  </a:lnTo>
                  <a:lnTo>
                    <a:pt x="15671" y="407"/>
                  </a:lnTo>
                  <a:cubicBezTo>
                    <a:pt x="15671" y="252"/>
                    <a:pt x="15749" y="174"/>
                    <a:pt x="157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9"/>
            <p:cNvSpPr/>
            <p:nvPr/>
          </p:nvSpPr>
          <p:spPr>
            <a:xfrm>
              <a:off x="3399575" y="845375"/>
              <a:ext cx="280425" cy="191800"/>
            </a:xfrm>
            <a:custGeom>
              <a:avLst/>
              <a:gdLst/>
              <a:ahLst/>
              <a:cxnLst/>
              <a:rect l="l" t="t" r="r" b="b"/>
              <a:pathLst>
                <a:path w="11217" h="7672" extrusionOk="0">
                  <a:moveTo>
                    <a:pt x="11216" y="1"/>
                  </a:moveTo>
                  <a:lnTo>
                    <a:pt x="1" y="7671"/>
                  </a:lnTo>
                  <a:cubicBezTo>
                    <a:pt x="233" y="7594"/>
                    <a:pt x="407" y="7594"/>
                    <a:pt x="562" y="7594"/>
                  </a:cubicBezTo>
                  <a:lnTo>
                    <a:pt x="10887" y="485"/>
                  </a:lnTo>
                  <a:cubicBezTo>
                    <a:pt x="10984" y="330"/>
                    <a:pt x="11061" y="175"/>
                    <a:pt x="11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9" name="Google Shape;499;p9"/>
          <p:cNvSpPr txBox="1">
            <a:spLocks noGrp="1"/>
          </p:cNvSpPr>
          <p:nvPr>
            <p:ph type="title"/>
          </p:nvPr>
        </p:nvSpPr>
        <p:spPr>
          <a:xfrm>
            <a:off x="2085150" y="616925"/>
            <a:ext cx="4973700" cy="1332600"/>
          </a:xfrm>
          <a:prstGeom prst="rect">
            <a:avLst/>
          </a:prstGeom>
          <a:ln w="9525" cap="flat" cmpd="sng">
            <a:solidFill>
              <a:schemeClr val="accent3"/>
            </a:solidFill>
            <a:prstDash val="solid"/>
            <a:round/>
            <a:headEnd type="none" w="sm" len="sm"/>
            <a:tailEnd type="none" w="sm" len="sm"/>
          </a:ln>
        </p:spPr>
        <p:txBody>
          <a:bodyPr spcFirstLastPara="1" wrap="square" lIns="91425" tIns="91425" rIns="91425" bIns="91425" anchor="b" anchorCtr="0">
            <a:noAutofit/>
          </a:bodyPr>
          <a:lstStyle>
            <a:lvl1pPr lvl="0" rtl="0">
              <a:spcBef>
                <a:spcPts val="0"/>
              </a:spcBef>
              <a:spcAft>
                <a:spcPts val="0"/>
              </a:spcAft>
              <a:buSzPts val="3000"/>
              <a:buNone/>
              <a:defRPr sz="7200"/>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a:endParaRPr/>
          </a:p>
        </p:txBody>
      </p:sp>
      <p:sp>
        <p:nvSpPr>
          <p:cNvPr id="500" name="Google Shape;500;p9"/>
          <p:cNvSpPr txBox="1">
            <a:spLocks noGrp="1"/>
          </p:cNvSpPr>
          <p:nvPr>
            <p:ph type="subTitle" idx="1"/>
          </p:nvPr>
        </p:nvSpPr>
        <p:spPr>
          <a:xfrm>
            <a:off x="2084999" y="2090125"/>
            <a:ext cx="4973700" cy="622200"/>
          </a:xfrm>
          <a:prstGeom prst="rect">
            <a:avLst/>
          </a:prstGeom>
          <a:gradFill>
            <a:gsLst>
              <a:gs pos="0">
                <a:schemeClr val="accent3"/>
              </a:gs>
              <a:gs pos="100000">
                <a:schemeClr val="accent4"/>
              </a:gs>
            </a:gsLst>
            <a:lin ang="13500032" scaled="0"/>
          </a:gradFill>
        </p:spPr>
        <p:txBody>
          <a:bodyPr spcFirstLastPara="1" wrap="square" lIns="91425" tIns="91425" rIns="91425" bIns="91425" anchor="ctr" anchorCtr="0">
            <a:noAutofit/>
          </a:bodyPr>
          <a:lstStyle>
            <a:lvl1pPr lvl="0" algn="ctr" rtl="0">
              <a:spcBef>
                <a:spcPts val="0"/>
              </a:spcBef>
              <a:spcAft>
                <a:spcPts val="0"/>
              </a:spcAft>
              <a:buClr>
                <a:srgbClr val="5B595B"/>
              </a:buClr>
              <a:buSzPts val="1400"/>
              <a:buFont typeface="Lato"/>
              <a:buChar char="●"/>
              <a:defRPr sz="1600">
                <a:solidFill>
                  <a:schemeClr val="accent5"/>
                </a:solidFill>
              </a:defRPr>
            </a:lvl1pPr>
            <a:lvl2pPr lvl="1" algn="ctr" rtl="0">
              <a:lnSpc>
                <a:spcPct val="100000"/>
              </a:lnSpc>
              <a:spcBef>
                <a:spcPts val="0"/>
              </a:spcBef>
              <a:spcAft>
                <a:spcPts val="0"/>
              </a:spcAft>
              <a:buClr>
                <a:srgbClr val="5B595B"/>
              </a:buClr>
              <a:buSzPts val="1400"/>
              <a:buFont typeface="Lato"/>
              <a:buChar char="○"/>
              <a:defRPr sz="2100"/>
            </a:lvl2pPr>
            <a:lvl3pPr lvl="2" algn="ctr" rtl="0">
              <a:lnSpc>
                <a:spcPct val="100000"/>
              </a:lnSpc>
              <a:spcBef>
                <a:spcPts val="0"/>
              </a:spcBef>
              <a:spcAft>
                <a:spcPts val="0"/>
              </a:spcAft>
              <a:buClr>
                <a:srgbClr val="5B595B"/>
              </a:buClr>
              <a:buSzPts val="1400"/>
              <a:buFont typeface="Lato"/>
              <a:buChar char="■"/>
              <a:defRPr sz="2100"/>
            </a:lvl3pPr>
            <a:lvl4pPr lvl="3" algn="ctr" rtl="0">
              <a:lnSpc>
                <a:spcPct val="100000"/>
              </a:lnSpc>
              <a:spcBef>
                <a:spcPts val="0"/>
              </a:spcBef>
              <a:spcAft>
                <a:spcPts val="0"/>
              </a:spcAft>
              <a:buClr>
                <a:srgbClr val="5B595B"/>
              </a:buClr>
              <a:buSzPts val="1400"/>
              <a:buFont typeface="Lato"/>
              <a:buChar char="●"/>
              <a:defRPr sz="2100"/>
            </a:lvl4pPr>
            <a:lvl5pPr lvl="4" algn="ctr" rtl="0">
              <a:lnSpc>
                <a:spcPct val="100000"/>
              </a:lnSpc>
              <a:spcBef>
                <a:spcPts val="0"/>
              </a:spcBef>
              <a:spcAft>
                <a:spcPts val="0"/>
              </a:spcAft>
              <a:buClr>
                <a:srgbClr val="5B595B"/>
              </a:buClr>
              <a:buSzPts val="1400"/>
              <a:buFont typeface="Lato"/>
              <a:buChar char="○"/>
              <a:defRPr sz="2100"/>
            </a:lvl5pPr>
            <a:lvl6pPr lvl="5" algn="ctr" rtl="0">
              <a:lnSpc>
                <a:spcPct val="100000"/>
              </a:lnSpc>
              <a:spcBef>
                <a:spcPts val="0"/>
              </a:spcBef>
              <a:spcAft>
                <a:spcPts val="0"/>
              </a:spcAft>
              <a:buClr>
                <a:srgbClr val="5B595B"/>
              </a:buClr>
              <a:buSzPts val="1400"/>
              <a:buFont typeface="Lato"/>
              <a:buChar char="■"/>
              <a:defRPr sz="2100"/>
            </a:lvl6pPr>
            <a:lvl7pPr lvl="6" algn="ctr" rtl="0">
              <a:lnSpc>
                <a:spcPct val="100000"/>
              </a:lnSpc>
              <a:spcBef>
                <a:spcPts val="0"/>
              </a:spcBef>
              <a:spcAft>
                <a:spcPts val="0"/>
              </a:spcAft>
              <a:buClr>
                <a:srgbClr val="5B595B"/>
              </a:buClr>
              <a:buSzPts val="1400"/>
              <a:buFont typeface="Lato"/>
              <a:buChar char="●"/>
              <a:defRPr sz="2100"/>
            </a:lvl7pPr>
            <a:lvl8pPr lvl="7" algn="ctr" rtl="0">
              <a:lnSpc>
                <a:spcPct val="100000"/>
              </a:lnSpc>
              <a:spcBef>
                <a:spcPts val="0"/>
              </a:spcBef>
              <a:spcAft>
                <a:spcPts val="0"/>
              </a:spcAft>
              <a:buClr>
                <a:srgbClr val="5B595B"/>
              </a:buClr>
              <a:buSzPts val="1400"/>
              <a:buFont typeface="Lato"/>
              <a:buChar char="○"/>
              <a:defRPr sz="2100"/>
            </a:lvl8pPr>
            <a:lvl9pPr lvl="8" algn="ctr" rtl="0">
              <a:lnSpc>
                <a:spcPct val="100000"/>
              </a:lnSpc>
              <a:spcBef>
                <a:spcPts val="0"/>
              </a:spcBef>
              <a:spcAft>
                <a:spcPts val="0"/>
              </a:spcAft>
              <a:buClr>
                <a:srgbClr val="5B595B"/>
              </a:buClr>
              <a:buSzPts val="1400"/>
              <a:buFont typeface="Lato"/>
              <a:buChar char="■"/>
              <a:defRPr sz="2100"/>
            </a:lvl9pPr>
          </a:lstStyle>
          <a:p>
            <a:endParaRPr/>
          </a:p>
        </p:txBody>
      </p:sp>
      <p:sp>
        <p:nvSpPr>
          <p:cNvPr id="501" name="Google Shape;501;p9"/>
          <p:cNvSpPr>
            <a:spLocks noGrp="1"/>
          </p:cNvSpPr>
          <p:nvPr>
            <p:ph type="pic" idx="2"/>
          </p:nvPr>
        </p:nvSpPr>
        <p:spPr>
          <a:xfrm>
            <a:off x="2085150" y="2852925"/>
            <a:ext cx="4973700" cy="1750500"/>
          </a:xfrm>
          <a:prstGeom prst="rect">
            <a:avLst/>
          </a:prstGeom>
          <a:noFill/>
          <a:ln w="19050" cap="flat" cmpd="sng">
            <a:solidFill>
              <a:schemeClr val="accent5"/>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02"/>
        <p:cNvGrpSpPr/>
        <p:nvPr/>
      </p:nvGrpSpPr>
      <p:grpSpPr>
        <a:xfrm>
          <a:off x="0" y="0"/>
          <a:ext cx="0" cy="0"/>
          <a:chOff x="0" y="0"/>
          <a:chExt cx="0" cy="0"/>
        </a:xfrm>
      </p:grpSpPr>
      <p:sp>
        <p:nvSpPr>
          <p:cNvPr id="503" name="Google Shape;503;p10"/>
          <p:cNvSpPr txBox="1">
            <a:spLocks noGrp="1"/>
          </p:cNvSpPr>
          <p:nvPr>
            <p:ph type="title"/>
          </p:nvPr>
        </p:nvSpPr>
        <p:spPr>
          <a:xfrm>
            <a:off x="720000" y="4015675"/>
            <a:ext cx="7704000" cy="587400"/>
          </a:xfrm>
          <a:prstGeom prst="rect">
            <a:avLst/>
          </a:prstGeom>
          <a:gradFill>
            <a:gsLst>
              <a:gs pos="0">
                <a:schemeClr val="lt2"/>
              </a:gs>
              <a:gs pos="11000">
                <a:schemeClr val="lt2"/>
              </a:gs>
              <a:gs pos="49000">
                <a:schemeClr val="accent2"/>
              </a:gs>
              <a:gs pos="75000">
                <a:schemeClr val="lt2"/>
              </a:gs>
              <a:gs pos="100000">
                <a:schemeClr val="accent1"/>
              </a:gs>
            </a:gsLst>
            <a:lin ang="8099331" scaled="0"/>
          </a:gradFill>
        </p:spPr>
        <p:txBody>
          <a:bodyPr spcFirstLastPara="1" wrap="square" lIns="91425" tIns="91425" rIns="91425" bIns="91425" anchor="ctr" anchorCtr="0">
            <a:noAutofit/>
          </a:bodyPr>
          <a:lstStyle>
            <a:lvl1pPr lvl="0" algn="l"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504" name="Google Shape;504;p10"/>
          <p:cNvGrpSpPr/>
          <p:nvPr/>
        </p:nvGrpSpPr>
        <p:grpSpPr>
          <a:xfrm>
            <a:off x="-1065655" y="2942788"/>
            <a:ext cx="1656312" cy="1660374"/>
            <a:chOff x="2929375" y="236175"/>
            <a:chExt cx="805325" cy="807300"/>
          </a:xfrm>
        </p:grpSpPr>
        <p:sp>
          <p:nvSpPr>
            <p:cNvPr id="505" name="Google Shape;505;p10"/>
            <p:cNvSpPr/>
            <p:nvPr/>
          </p:nvSpPr>
          <p:spPr>
            <a:xfrm>
              <a:off x="2986025" y="241975"/>
              <a:ext cx="280400" cy="191800"/>
            </a:xfrm>
            <a:custGeom>
              <a:avLst/>
              <a:gdLst/>
              <a:ahLst/>
              <a:cxnLst/>
              <a:rect l="l" t="t" r="r" b="b"/>
              <a:pathLst>
                <a:path w="11216" h="7672" extrusionOk="0">
                  <a:moveTo>
                    <a:pt x="11216" y="1"/>
                  </a:moveTo>
                  <a:cubicBezTo>
                    <a:pt x="10964" y="1"/>
                    <a:pt x="10809" y="98"/>
                    <a:pt x="10577" y="98"/>
                  </a:cubicBezTo>
                  <a:lnTo>
                    <a:pt x="310" y="7110"/>
                  </a:lnTo>
                  <a:cubicBezTo>
                    <a:pt x="233" y="7265"/>
                    <a:pt x="155" y="7439"/>
                    <a:pt x="0" y="7672"/>
                  </a:cubicBezTo>
                  <a:lnTo>
                    <a:pt x="112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10"/>
            <p:cNvSpPr/>
            <p:nvPr/>
          </p:nvSpPr>
          <p:spPr>
            <a:xfrm>
              <a:off x="2951650" y="236175"/>
              <a:ext cx="395650" cy="270250"/>
            </a:xfrm>
            <a:custGeom>
              <a:avLst/>
              <a:gdLst/>
              <a:ahLst/>
              <a:cxnLst/>
              <a:rect l="l" t="t" r="r" b="b"/>
              <a:pathLst>
                <a:path w="15826" h="10810" extrusionOk="0">
                  <a:moveTo>
                    <a:pt x="15341" y="1"/>
                  </a:moveTo>
                  <a:lnTo>
                    <a:pt x="155" y="10402"/>
                  </a:lnTo>
                  <a:cubicBezTo>
                    <a:pt x="155" y="10499"/>
                    <a:pt x="78" y="10654"/>
                    <a:pt x="0" y="10809"/>
                  </a:cubicBezTo>
                  <a:lnTo>
                    <a:pt x="1582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10"/>
            <p:cNvSpPr/>
            <p:nvPr/>
          </p:nvSpPr>
          <p:spPr>
            <a:xfrm>
              <a:off x="2935650" y="241975"/>
              <a:ext cx="472175" cy="324975"/>
            </a:xfrm>
            <a:custGeom>
              <a:avLst/>
              <a:gdLst/>
              <a:ahLst/>
              <a:cxnLst/>
              <a:rect l="l" t="t" r="r" b="b"/>
              <a:pathLst>
                <a:path w="18887" h="12999" extrusionOk="0">
                  <a:moveTo>
                    <a:pt x="18558" y="1"/>
                  </a:moveTo>
                  <a:lnTo>
                    <a:pt x="78" y="12689"/>
                  </a:lnTo>
                  <a:cubicBezTo>
                    <a:pt x="78" y="12766"/>
                    <a:pt x="78" y="12844"/>
                    <a:pt x="1" y="12999"/>
                  </a:cubicBezTo>
                  <a:lnTo>
                    <a:pt x="18887" y="98"/>
                  </a:lnTo>
                  <a:cubicBezTo>
                    <a:pt x="18790" y="1"/>
                    <a:pt x="18713" y="1"/>
                    <a:pt x="185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0"/>
            <p:cNvSpPr/>
            <p:nvPr/>
          </p:nvSpPr>
          <p:spPr>
            <a:xfrm>
              <a:off x="2929375" y="254100"/>
              <a:ext cx="530750" cy="367575"/>
            </a:xfrm>
            <a:custGeom>
              <a:avLst/>
              <a:gdLst/>
              <a:ahLst/>
              <a:cxnLst/>
              <a:rect l="l" t="t" r="r" b="b"/>
              <a:pathLst>
                <a:path w="21230" h="14703" extrusionOk="0">
                  <a:moveTo>
                    <a:pt x="20978" y="0"/>
                  </a:moveTo>
                  <a:lnTo>
                    <a:pt x="77" y="14373"/>
                  </a:lnTo>
                  <a:cubicBezTo>
                    <a:pt x="77" y="14451"/>
                    <a:pt x="0" y="14528"/>
                    <a:pt x="0" y="14702"/>
                  </a:cubicBezTo>
                  <a:lnTo>
                    <a:pt x="21230" y="97"/>
                  </a:lnTo>
                  <a:cubicBezTo>
                    <a:pt x="21152" y="97"/>
                    <a:pt x="21075" y="97"/>
                    <a:pt x="209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0"/>
            <p:cNvSpPr/>
            <p:nvPr/>
          </p:nvSpPr>
          <p:spPr>
            <a:xfrm>
              <a:off x="2929375" y="272500"/>
              <a:ext cx="577250" cy="397600"/>
            </a:xfrm>
            <a:custGeom>
              <a:avLst/>
              <a:gdLst/>
              <a:ahLst/>
              <a:cxnLst/>
              <a:rect l="l" t="t" r="r" b="b"/>
              <a:pathLst>
                <a:path w="23090" h="15904" extrusionOk="0">
                  <a:moveTo>
                    <a:pt x="22838" y="0"/>
                  </a:moveTo>
                  <a:lnTo>
                    <a:pt x="0" y="15574"/>
                  </a:lnTo>
                  <a:cubicBezTo>
                    <a:pt x="77" y="15729"/>
                    <a:pt x="77" y="15826"/>
                    <a:pt x="77" y="15903"/>
                  </a:cubicBezTo>
                  <a:lnTo>
                    <a:pt x="23089" y="155"/>
                  </a:lnTo>
                  <a:cubicBezTo>
                    <a:pt x="23012" y="78"/>
                    <a:pt x="22915" y="78"/>
                    <a:pt x="228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0"/>
            <p:cNvSpPr/>
            <p:nvPr/>
          </p:nvSpPr>
          <p:spPr>
            <a:xfrm>
              <a:off x="2935650" y="294775"/>
              <a:ext cx="611175" cy="421825"/>
            </a:xfrm>
            <a:custGeom>
              <a:avLst/>
              <a:gdLst/>
              <a:ahLst/>
              <a:cxnLst/>
              <a:rect l="l" t="t" r="r" b="b"/>
              <a:pathLst>
                <a:path w="24447" h="16873" extrusionOk="0">
                  <a:moveTo>
                    <a:pt x="24214" y="0"/>
                  </a:moveTo>
                  <a:lnTo>
                    <a:pt x="1" y="16543"/>
                  </a:lnTo>
                  <a:cubicBezTo>
                    <a:pt x="1" y="16620"/>
                    <a:pt x="1" y="16698"/>
                    <a:pt x="78" y="16872"/>
                  </a:cubicBezTo>
                  <a:lnTo>
                    <a:pt x="24446" y="155"/>
                  </a:lnTo>
                  <a:cubicBezTo>
                    <a:pt x="24369" y="78"/>
                    <a:pt x="24291" y="0"/>
                    <a:pt x="242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10"/>
            <p:cNvSpPr/>
            <p:nvPr/>
          </p:nvSpPr>
          <p:spPr>
            <a:xfrm>
              <a:off x="2945350" y="318975"/>
              <a:ext cx="637775" cy="439750"/>
            </a:xfrm>
            <a:custGeom>
              <a:avLst/>
              <a:gdLst/>
              <a:ahLst/>
              <a:cxnLst/>
              <a:rect l="l" t="t" r="r" b="b"/>
              <a:pathLst>
                <a:path w="25511" h="17590" extrusionOk="0">
                  <a:moveTo>
                    <a:pt x="25279" y="1"/>
                  </a:moveTo>
                  <a:lnTo>
                    <a:pt x="0" y="17357"/>
                  </a:lnTo>
                  <a:cubicBezTo>
                    <a:pt x="0" y="17434"/>
                    <a:pt x="97" y="17512"/>
                    <a:pt x="97" y="17589"/>
                  </a:cubicBezTo>
                  <a:lnTo>
                    <a:pt x="25511" y="156"/>
                  </a:lnTo>
                  <a:cubicBezTo>
                    <a:pt x="25434" y="78"/>
                    <a:pt x="25356" y="78"/>
                    <a:pt x="252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10"/>
            <p:cNvSpPr/>
            <p:nvPr/>
          </p:nvSpPr>
          <p:spPr>
            <a:xfrm>
              <a:off x="2959875" y="347075"/>
              <a:ext cx="655700" cy="449900"/>
            </a:xfrm>
            <a:custGeom>
              <a:avLst/>
              <a:gdLst/>
              <a:ahLst/>
              <a:cxnLst/>
              <a:rect l="l" t="t" r="r" b="b"/>
              <a:pathLst>
                <a:path w="26228" h="17996" extrusionOk="0">
                  <a:moveTo>
                    <a:pt x="25976" y="0"/>
                  </a:moveTo>
                  <a:lnTo>
                    <a:pt x="0" y="17763"/>
                  </a:lnTo>
                  <a:cubicBezTo>
                    <a:pt x="0" y="17841"/>
                    <a:pt x="78" y="17918"/>
                    <a:pt x="78" y="17996"/>
                  </a:cubicBezTo>
                  <a:lnTo>
                    <a:pt x="26228" y="155"/>
                  </a:lnTo>
                  <a:cubicBezTo>
                    <a:pt x="26150" y="78"/>
                    <a:pt x="26053" y="0"/>
                    <a:pt x="259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0"/>
            <p:cNvSpPr/>
            <p:nvPr/>
          </p:nvSpPr>
          <p:spPr>
            <a:xfrm>
              <a:off x="2977800" y="377575"/>
              <a:ext cx="663925" cy="457650"/>
            </a:xfrm>
            <a:custGeom>
              <a:avLst/>
              <a:gdLst/>
              <a:ahLst/>
              <a:cxnLst/>
              <a:rect l="l" t="t" r="r" b="b"/>
              <a:pathLst>
                <a:path w="26557" h="18306" extrusionOk="0">
                  <a:moveTo>
                    <a:pt x="26402" y="1"/>
                  </a:moveTo>
                  <a:lnTo>
                    <a:pt x="0" y="18073"/>
                  </a:lnTo>
                  <a:cubicBezTo>
                    <a:pt x="0" y="18151"/>
                    <a:pt x="78" y="18228"/>
                    <a:pt x="78" y="18306"/>
                  </a:cubicBezTo>
                  <a:lnTo>
                    <a:pt x="26557" y="156"/>
                  </a:lnTo>
                  <a:cubicBezTo>
                    <a:pt x="26557" y="78"/>
                    <a:pt x="26479" y="1"/>
                    <a:pt x="264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0"/>
            <p:cNvSpPr/>
            <p:nvPr/>
          </p:nvSpPr>
          <p:spPr>
            <a:xfrm>
              <a:off x="2998125" y="409550"/>
              <a:ext cx="669750" cy="460075"/>
            </a:xfrm>
            <a:custGeom>
              <a:avLst/>
              <a:gdLst/>
              <a:ahLst/>
              <a:cxnLst/>
              <a:rect l="l" t="t" r="r" b="b"/>
              <a:pathLst>
                <a:path w="26790" h="18403" extrusionOk="0">
                  <a:moveTo>
                    <a:pt x="26635" y="0"/>
                  </a:moveTo>
                  <a:lnTo>
                    <a:pt x="1" y="18170"/>
                  </a:lnTo>
                  <a:cubicBezTo>
                    <a:pt x="78" y="18247"/>
                    <a:pt x="78" y="18247"/>
                    <a:pt x="78" y="18325"/>
                  </a:cubicBezTo>
                  <a:lnTo>
                    <a:pt x="156" y="18402"/>
                  </a:lnTo>
                  <a:lnTo>
                    <a:pt x="26790" y="174"/>
                  </a:lnTo>
                  <a:cubicBezTo>
                    <a:pt x="26712" y="174"/>
                    <a:pt x="26712" y="78"/>
                    <a:pt x="26712" y="78"/>
                  </a:cubicBezTo>
                  <a:lnTo>
                    <a:pt x="2663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0"/>
            <p:cNvSpPr/>
            <p:nvPr/>
          </p:nvSpPr>
          <p:spPr>
            <a:xfrm>
              <a:off x="3022350" y="443925"/>
              <a:ext cx="665875" cy="458125"/>
            </a:xfrm>
            <a:custGeom>
              <a:avLst/>
              <a:gdLst/>
              <a:ahLst/>
              <a:cxnLst/>
              <a:rect l="l" t="t" r="r" b="b"/>
              <a:pathLst>
                <a:path w="26635" h="18325" extrusionOk="0">
                  <a:moveTo>
                    <a:pt x="26557" y="0"/>
                  </a:moveTo>
                  <a:lnTo>
                    <a:pt x="0" y="18170"/>
                  </a:lnTo>
                  <a:cubicBezTo>
                    <a:pt x="78" y="18247"/>
                    <a:pt x="155" y="18247"/>
                    <a:pt x="155" y="18325"/>
                  </a:cubicBezTo>
                  <a:lnTo>
                    <a:pt x="26634" y="252"/>
                  </a:lnTo>
                  <a:cubicBezTo>
                    <a:pt x="26634" y="155"/>
                    <a:pt x="26557" y="78"/>
                    <a:pt x="265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0"/>
            <p:cNvSpPr/>
            <p:nvPr/>
          </p:nvSpPr>
          <p:spPr>
            <a:xfrm>
              <a:off x="3050425" y="480250"/>
              <a:ext cx="655725" cy="451825"/>
            </a:xfrm>
            <a:custGeom>
              <a:avLst/>
              <a:gdLst/>
              <a:ahLst/>
              <a:cxnLst/>
              <a:rect l="l" t="t" r="r" b="b"/>
              <a:pathLst>
                <a:path w="26229" h="18073" extrusionOk="0">
                  <a:moveTo>
                    <a:pt x="26151" y="0"/>
                  </a:moveTo>
                  <a:lnTo>
                    <a:pt x="1" y="17918"/>
                  </a:lnTo>
                  <a:cubicBezTo>
                    <a:pt x="78" y="17995"/>
                    <a:pt x="156" y="17995"/>
                    <a:pt x="252" y="18073"/>
                  </a:cubicBezTo>
                  <a:lnTo>
                    <a:pt x="26228" y="252"/>
                  </a:lnTo>
                  <a:cubicBezTo>
                    <a:pt x="26228" y="155"/>
                    <a:pt x="26151" y="78"/>
                    <a:pt x="261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0"/>
            <p:cNvSpPr/>
            <p:nvPr/>
          </p:nvSpPr>
          <p:spPr>
            <a:xfrm>
              <a:off x="3082875" y="520425"/>
              <a:ext cx="637300" cy="440225"/>
            </a:xfrm>
            <a:custGeom>
              <a:avLst/>
              <a:gdLst/>
              <a:ahLst/>
              <a:cxnLst/>
              <a:rect l="l" t="t" r="r" b="b"/>
              <a:pathLst>
                <a:path w="25492" h="17609" extrusionOk="0">
                  <a:moveTo>
                    <a:pt x="25414" y="1"/>
                  </a:moveTo>
                  <a:lnTo>
                    <a:pt x="0" y="17434"/>
                  </a:lnTo>
                  <a:cubicBezTo>
                    <a:pt x="78" y="17434"/>
                    <a:pt x="155" y="17531"/>
                    <a:pt x="233" y="17609"/>
                  </a:cubicBezTo>
                  <a:lnTo>
                    <a:pt x="25492" y="253"/>
                  </a:lnTo>
                  <a:cubicBezTo>
                    <a:pt x="25492" y="175"/>
                    <a:pt x="25414" y="98"/>
                    <a:pt x="254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10"/>
            <p:cNvSpPr/>
            <p:nvPr/>
          </p:nvSpPr>
          <p:spPr>
            <a:xfrm>
              <a:off x="3119200" y="563050"/>
              <a:ext cx="611150" cy="421825"/>
            </a:xfrm>
            <a:custGeom>
              <a:avLst/>
              <a:gdLst/>
              <a:ahLst/>
              <a:cxnLst/>
              <a:rect l="l" t="t" r="r" b="b"/>
              <a:pathLst>
                <a:path w="24446" h="16873" extrusionOk="0">
                  <a:moveTo>
                    <a:pt x="24368" y="1"/>
                  </a:moveTo>
                  <a:lnTo>
                    <a:pt x="0" y="16698"/>
                  </a:lnTo>
                  <a:cubicBezTo>
                    <a:pt x="78" y="16795"/>
                    <a:pt x="155" y="16795"/>
                    <a:pt x="233" y="16872"/>
                  </a:cubicBezTo>
                  <a:lnTo>
                    <a:pt x="24446" y="233"/>
                  </a:lnTo>
                  <a:cubicBezTo>
                    <a:pt x="24446" y="156"/>
                    <a:pt x="24368" y="78"/>
                    <a:pt x="243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10"/>
            <p:cNvSpPr/>
            <p:nvPr/>
          </p:nvSpPr>
          <p:spPr>
            <a:xfrm>
              <a:off x="3159375" y="609550"/>
              <a:ext cx="575325" cy="397600"/>
            </a:xfrm>
            <a:custGeom>
              <a:avLst/>
              <a:gdLst/>
              <a:ahLst/>
              <a:cxnLst/>
              <a:rect l="l" t="t" r="r" b="b"/>
              <a:pathLst>
                <a:path w="23013" h="15904" extrusionOk="0">
                  <a:moveTo>
                    <a:pt x="23013" y="0"/>
                  </a:moveTo>
                  <a:lnTo>
                    <a:pt x="1" y="15729"/>
                  </a:lnTo>
                  <a:cubicBezTo>
                    <a:pt x="78" y="15806"/>
                    <a:pt x="156" y="15806"/>
                    <a:pt x="253" y="15903"/>
                  </a:cubicBezTo>
                  <a:lnTo>
                    <a:pt x="23013" y="233"/>
                  </a:lnTo>
                  <a:lnTo>
                    <a:pt x="2301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10"/>
            <p:cNvSpPr/>
            <p:nvPr/>
          </p:nvSpPr>
          <p:spPr>
            <a:xfrm>
              <a:off x="3203925" y="657975"/>
              <a:ext cx="530775" cy="365150"/>
            </a:xfrm>
            <a:custGeom>
              <a:avLst/>
              <a:gdLst/>
              <a:ahLst/>
              <a:cxnLst/>
              <a:rect l="l" t="t" r="r" b="b"/>
              <a:pathLst>
                <a:path w="21231" h="14606" extrusionOk="0">
                  <a:moveTo>
                    <a:pt x="21231" y="0"/>
                  </a:moveTo>
                  <a:lnTo>
                    <a:pt x="1" y="14528"/>
                  </a:lnTo>
                  <a:cubicBezTo>
                    <a:pt x="156" y="14606"/>
                    <a:pt x="233" y="14606"/>
                    <a:pt x="311" y="14606"/>
                  </a:cubicBezTo>
                  <a:lnTo>
                    <a:pt x="21231" y="310"/>
                  </a:lnTo>
                  <a:lnTo>
                    <a:pt x="2123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10"/>
            <p:cNvSpPr/>
            <p:nvPr/>
          </p:nvSpPr>
          <p:spPr>
            <a:xfrm>
              <a:off x="3256225" y="712200"/>
              <a:ext cx="472200" cy="324975"/>
            </a:xfrm>
            <a:custGeom>
              <a:avLst/>
              <a:gdLst/>
              <a:ahLst/>
              <a:cxnLst/>
              <a:rect l="l" t="t" r="r" b="b"/>
              <a:pathLst>
                <a:path w="18888" h="12999" extrusionOk="0">
                  <a:moveTo>
                    <a:pt x="18887" y="1"/>
                  </a:moveTo>
                  <a:lnTo>
                    <a:pt x="1" y="12921"/>
                  </a:lnTo>
                  <a:cubicBezTo>
                    <a:pt x="156" y="12921"/>
                    <a:pt x="253" y="12998"/>
                    <a:pt x="408" y="12998"/>
                  </a:cubicBezTo>
                  <a:lnTo>
                    <a:pt x="18887" y="330"/>
                  </a:lnTo>
                  <a:lnTo>
                    <a:pt x="1888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0"/>
            <p:cNvSpPr/>
            <p:nvPr/>
          </p:nvSpPr>
          <p:spPr>
            <a:xfrm>
              <a:off x="3318700" y="772750"/>
              <a:ext cx="393725" cy="270725"/>
            </a:xfrm>
            <a:custGeom>
              <a:avLst/>
              <a:gdLst/>
              <a:ahLst/>
              <a:cxnLst/>
              <a:rect l="l" t="t" r="r" b="b"/>
              <a:pathLst>
                <a:path w="15749" h="10829" extrusionOk="0">
                  <a:moveTo>
                    <a:pt x="15749" y="0"/>
                  </a:moveTo>
                  <a:lnTo>
                    <a:pt x="1" y="10828"/>
                  </a:lnTo>
                  <a:lnTo>
                    <a:pt x="485" y="10828"/>
                  </a:lnTo>
                  <a:lnTo>
                    <a:pt x="15671" y="407"/>
                  </a:lnTo>
                  <a:cubicBezTo>
                    <a:pt x="15671" y="252"/>
                    <a:pt x="15749" y="174"/>
                    <a:pt x="157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0"/>
            <p:cNvSpPr/>
            <p:nvPr/>
          </p:nvSpPr>
          <p:spPr>
            <a:xfrm>
              <a:off x="3399575" y="845375"/>
              <a:ext cx="280425" cy="191800"/>
            </a:xfrm>
            <a:custGeom>
              <a:avLst/>
              <a:gdLst/>
              <a:ahLst/>
              <a:cxnLst/>
              <a:rect l="l" t="t" r="r" b="b"/>
              <a:pathLst>
                <a:path w="11217" h="7672" extrusionOk="0">
                  <a:moveTo>
                    <a:pt x="11216" y="1"/>
                  </a:moveTo>
                  <a:lnTo>
                    <a:pt x="1" y="7671"/>
                  </a:lnTo>
                  <a:cubicBezTo>
                    <a:pt x="233" y="7594"/>
                    <a:pt x="407" y="7594"/>
                    <a:pt x="562" y="7594"/>
                  </a:cubicBezTo>
                  <a:lnTo>
                    <a:pt x="10887" y="485"/>
                  </a:lnTo>
                  <a:cubicBezTo>
                    <a:pt x="10984" y="330"/>
                    <a:pt x="11061" y="175"/>
                    <a:pt x="11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 name="Google Shape;524;p10"/>
          <p:cNvGrpSpPr/>
          <p:nvPr/>
        </p:nvGrpSpPr>
        <p:grpSpPr>
          <a:xfrm>
            <a:off x="5532700" y="4715075"/>
            <a:ext cx="538025" cy="157800"/>
            <a:chOff x="2575325" y="1348650"/>
            <a:chExt cx="538025" cy="157800"/>
          </a:xfrm>
        </p:grpSpPr>
        <p:sp>
          <p:nvSpPr>
            <p:cNvPr id="525" name="Google Shape;525;p10"/>
            <p:cNvSpPr/>
            <p:nvPr/>
          </p:nvSpPr>
          <p:spPr>
            <a:xfrm>
              <a:off x="2575325" y="1348650"/>
              <a:ext cx="157800" cy="1578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10"/>
            <p:cNvSpPr/>
            <p:nvPr/>
          </p:nvSpPr>
          <p:spPr>
            <a:xfrm>
              <a:off x="2765438" y="1348650"/>
              <a:ext cx="157800" cy="1578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10"/>
            <p:cNvSpPr/>
            <p:nvPr/>
          </p:nvSpPr>
          <p:spPr>
            <a:xfrm>
              <a:off x="2955550" y="1348650"/>
              <a:ext cx="157800" cy="1578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 name="Google Shape;528;p10"/>
          <p:cNvGrpSpPr/>
          <p:nvPr/>
        </p:nvGrpSpPr>
        <p:grpSpPr>
          <a:xfrm>
            <a:off x="-277036" y="-299063"/>
            <a:ext cx="925310" cy="943383"/>
            <a:chOff x="595389" y="1761100"/>
            <a:chExt cx="925310" cy="943383"/>
          </a:xfrm>
        </p:grpSpPr>
        <p:cxnSp>
          <p:nvCxnSpPr>
            <p:cNvPr id="529" name="Google Shape;529;p10"/>
            <p:cNvCxnSpPr/>
            <p:nvPr/>
          </p:nvCxnSpPr>
          <p:spPr>
            <a:xfrm>
              <a:off x="790199" y="2065118"/>
              <a:ext cx="730500" cy="587400"/>
            </a:xfrm>
            <a:prstGeom prst="straightConnector1">
              <a:avLst/>
            </a:prstGeom>
            <a:noFill/>
            <a:ln w="9525" cap="flat" cmpd="sng">
              <a:solidFill>
                <a:schemeClr val="accent5"/>
              </a:solidFill>
              <a:prstDash val="solid"/>
              <a:round/>
              <a:headEnd type="none" w="med" len="med"/>
              <a:tailEnd type="none" w="med" len="med"/>
            </a:ln>
          </p:spPr>
        </p:cxnSp>
        <p:cxnSp>
          <p:nvCxnSpPr>
            <p:cNvPr id="530" name="Google Shape;530;p10"/>
            <p:cNvCxnSpPr/>
            <p:nvPr/>
          </p:nvCxnSpPr>
          <p:spPr>
            <a:xfrm>
              <a:off x="595389" y="2117083"/>
              <a:ext cx="730500" cy="587400"/>
            </a:xfrm>
            <a:prstGeom prst="straightConnector1">
              <a:avLst/>
            </a:prstGeom>
            <a:noFill/>
            <a:ln w="9525" cap="flat" cmpd="sng">
              <a:solidFill>
                <a:schemeClr val="accent5"/>
              </a:solidFill>
              <a:prstDash val="solid"/>
              <a:round/>
              <a:headEnd type="none" w="med" len="med"/>
              <a:tailEnd type="none" w="med" len="med"/>
            </a:ln>
          </p:spPr>
        </p:cxnSp>
        <p:cxnSp>
          <p:nvCxnSpPr>
            <p:cNvPr id="531" name="Google Shape;531;p10"/>
            <p:cNvCxnSpPr/>
            <p:nvPr/>
          </p:nvCxnSpPr>
          <p:spPr>
            <a:xfrm>
              <a:off x="656919" y="1761100"/>
              <a:ext cx="730500" cy="587400"/>
            </a:xfrm>
            <a:prstGeom prst="straightConnector1">
              <a:avLst/>
            </a:prstGeom>
            <a:noFill/>
            <a:ln w="9525" cap="flat" cmpd="sng">
              <a:solidFill>
                <a:schemeClr val="accent5"/>
              </a:solidFill>
              <a:prstDash val="solid"/>
              <a:round/>
              <a:headEnd type="none" w="med" len="med"/>
              <a:tailEnd type="none" w="med" len="med"/>
            </a:ln>
          </p:spPr>
        </p:cxnSp>
      </p:grpSp>
      <p:grpSp>
        <p:nvGrpSpPr>
          <p:cNvPr id="532" name="Google Shape;532;p10"/>
          <p:cNvGrpSpPr/>
          <p:nvPr/>
        </p:nvGrpSpPr>
        <p:grpSpPr>
          <a:xfrm>
            <a:off x="2917989" y="4603375"/>
            <a:ext cx="925310" cy="943383"/>
            <a:chOff x="595389" y="1761100"/>
            <a:chExt cx="925310" cy="943383"/>
          </a:xfrm>
        </p:grpSpPr>
        <p:cxnSp>
          <p:nvCxnSpPr>
            <p:cNvPr id="533" name="Google Shape;533;p10"/>
            <p:cNvCxnSpPr/>
            <p:nvPr/>
          </p:nvCxnSpPr>
          <p:spPr>
            <a:xfrm>
              <a:off x="790199" y="2065118"/>
              <a:ext cx="730500" cy="587400"/>
            </a:xfrm>
            <a:prstGeom prst="straightConnector1">
              <a:avLst/>
            </a:prstGeom>
            <a:noFill/>
            <a:ln w="9525" cap="flat" cmpd="sng">
              <a:solidFill>
                <a:schemeClr val="accent5"/>
              </a:solidFill>
              <a:prstDash val="solid"/>
              <a:round/>
              <a:headEnd type="none" w="med" len="med"/>
              <a:tailEnd type="none" w="med" len="med"/>
            </a:ln>
          </p:spPr>
        </p:cxnSp>
        <p:cxnSp>
          <p:nvCxnSpPr>
            <p:cNvPr id="534" name="Google Shape;534;p10"/>
            <p:cNvCxnSpPr/>
            <p:nvPr/>
          </p:nvCxnSpPr>
          <p:spPr>
            <a:xfrm>
              <a:off x="595389" y="2117083"/>
              <a:ext cx="730500" cy="587400"/>
            </a:xfrm>
            <a:prstGeom prst="straightConnector1">
              <a:avLst/>
            </a:prstGeom>
            <a:noFill/>
            <a:ln w="9525" cap="flat" cmpd="sng">
              <a:solidFill>
                <a:schemeClr val="accent5"/>
              </a:solidFill>
              <a:prstDash val="solid"/>
              <a:round/>
              <a:headEnd type="none" w="med" len="med"/>
              <a:tailEnd type="none" w="med" len="med"/>
            </a:ln>
          </p:spPr>
        </p:cxnSp>
        <p:cxnSp>
          <p:nvCxnSpPr>
            <p:cNvPr id="535" name="Google Shape;535;p10"/>
            <p:cNvCxnSpPr/>
            <p:nvPr/>
          </p:nvCxnSpPr>
          <p:spPr>
            <a:xfrm>
              <a:off x="656919" y="1761100"/>
              <a:ext cx="730500" cy="587400"/>
            </a:xfrm>
            <a:prstGeom prst="straightConnector1">
              <a:avLst/>
            </a:prstGeom>
            <a:noFill/>
            <a:ln w="9525" cap="flat" cmpd="sng">
              <a:solidFill>
                <a:schemeClr val="accent5"/>
              </a:solidFill>
              <a:prstDash val="solid"/>
              <a:round/>
              <a:headEnd type="none" w="med" len="med"/>
              <a:tailEnd type="none" w="med" len="med"/>
            </a:ln>
          </p:spPr>
        </p:cxnSp>
      </p:grpSp>
      <p:grpSp>
        <p:nvGrpSpPr>
          <p:cNvPr id="536" name="Google Shape;536;p10"/>
          <p:cNvGrpSpPr/>
          <p:nvPr/>
        </p:nvGrpSpPr>
        <p:grpSpPr>
          <a:xfrm>
            <a:off x="6839422" y="227650"/>
            <a:ext cx="1584577" cy="196549"/>
            <a:chOff x="750197" y="155825"/>
            <a:chExt cx="1584577" cy="196549"/>
          </a:xfrm>
        </p:grpSpPr>
        <p:sp>
          <p:nvSpPr>
            <p:cNvPr id="537" name="Google Shape;537;p10"/>
            <p:cNvSpPr/>
            <p:nvPr/>
          </p:nvSpPr>
          <p:spPr>
            <a:xfrm rot="-5400000">
              <a:off x="20937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10"/>
            <p:cNvSpPr/>
            <p:nvPr/>
          </p:nvSpPr>
          <p:spPr>
            <a:xfrm rot="-5400000">
              <a:off x="1915294" y="299855"/>
              <a:ext cx="52930" cy="52107"/>
            </a:xfrm>
            <a:custGeom>
              <a:avLst/>
              <a:gdLst/>
              <a:ahLst/>
              <a:cxnLst/>
              <a:rect l="l" t="t" r="r" b="b"/>
              <a:pathLst>
                <a:path w="1221" h="1202" extrusionOk="0">
                  <a:moveTo>
                    <a:pt x="659" y="1"/>
                  </a:moveTo>
                  <a:cubicBezTo>
                    <a:pt x="252" y="1"/>
                    <a:pt x="0" y="233"/>
                    <a:pt x="0" y="563"/>
                  </a:cubicBezTo>
                  <a:cubicBezTo>
                    <a:pt x="0" y="969"/>
                    <a:pt x="252" y="1202"/>
                    <a:pt x="659" y="1202"/>
                  </a:cubicBezTo>
                  <a:cubicBezTo>
                    <a:pt x="969" y="1202"/>
                    <a:pt x="1221" y="969"/>
                    <a:pt x="1221" y="563"/>
                  </a:cubicBezTo>
                  <a:cubicBezTo>
                    <a:pt x="1221" y="233"/>
                    <a:pt x="969" y="1"/>
                    <a:pt x="65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10"/>
            <p:cNvSpPr/>
            <p:nvPr/>
          </p:nvSpPr>
          <p:spPr>
            <a:xfrm rot="-5400000">
              <a:off x="1735196" y="297753"/>
              <a:ext cx="52930" cy="56312"/>
            </a:xfrm>
            <a:custGeom>
              <a:avLst/>
              <a:gdLst/>
              <a:ahLst/>
              <a:cxnLst/>
              <a:rect l="l" t="t" r="r" b="b"/>
              <a:pathLst>
                <a:path w="1221" h="1299" extrusionOk="0">
                  <a:moveTo>
                    <a:pt x="659" y="0"/>
                  </a:moveTo>
                  <a:cubicBezTo>
                    <a:pt x="252" y="0"/>
                    <a:pt x="0" y="330"/>
                    <a:pt x="0" y="640"/>
                  </a:cubicBezTo>
                  <a:cubicBezTo>
                    <a:pt x="0" y="969"/>
                    <a:pt x="252" y="1298"/>
                    <a:pt x="659" y="1298"/>
                  </a:cubicBezTo>
                  <a:cubicBezTo>
                    <a:pt x="969" y="1298"/>
                    <a:pt x="1221" y="969"/>
                    <a:pt x="1221" y="640"/>
                  </a:cubicBezTo>
                  <a:cubicBezTo>
                    <a:pt x="1221" y="330"/>
                    <a:pt x="969" y="0"/>
                    <a:pt x="6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10"/>
            <p:cNvSpPr/>
            <p:nvPr/>
          </p:nvSpPr>
          <p:spPr>
            <a:xfrm rot="-5400000">
              <a:off x="1556334" y="297753"/>
              <a:ext cx="52930" cy="56312"/>
            </a:xfrm>
            <a:custGeom>
              <a:avLst/>
              <a:gdLst/>
              <a:ahLst/>
              <a:cxnLst/>
              <a:rect l="l" t="t" r="r" b="b"/>
              <a:pathLst>
                <a:path w="1221" h="1299" extrusionOk="0">
                  <a:moveTo>
                    <a:pt x="659" y="0"/>
                  </a:moveTo>
                  <a:cubicBezTo>
                    <a:pt x="252" y="0"/>
                    <a:pt x="0" y="330"/>
                    <a:pt x="0" y="659"/>
                  </a:cubicBezTo>
                  <a:cubicBezTo>
                    <a:pt x="0" y="969"/>
                    <a:pt x="252" y="1298"/>
                    <a:pt x="659" y="1298"/>
                  </a:cubicBezTo>
                  <a:cubicBezTo>
                    <a:pt x="969" y="1298"/>
                    <a:pt x="1221" y="969"/>
                    <a:pt x="1221" y="659"/>
                  </a:cubicBezTo>
                  <a:cubicBezTo>
                    <a:pt x="1221" y="330"/>
                    <a:pt x="969" y="0"/>
                    <a:pt x="6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10"/>
            <p:cNvSpPr/>
            <p:nvPr/>
          </p:nvSpPr>
          <p:spPr>
            <a:xfrm rot="-5400000">
              <a:off x="1378296" y="297753"/>
              <a:ext cx="52930" cy="56312"/>
            </a:xfrm>
            <a:custGeom>
              <a:avLst/>
              <a:gdLst/>
              <a:ahLst/>
              <a:cxnLst/>
              <a:rect l="l" t="t" r="r" b="b"/>
              <a:pathLst>
                <a:path w="1221" h="1299" extrusionOk="0">
                  <a:moveTo>
                    <a:pt x="659" y="1"/>
                  </a:moveTo>
                  <a:cubicBezTo>
                    <a:pt x="252" y="1"/>
                    <a:pt x="0" y="330"/>
                    <a:pt x="0" y="640"/>
                  </a:cubicBezTo>
                  <a:cubicBezTo>
                    <a:pt x="0" y="969"/>
                    <a:pt x="252" y="1299"/>
                    <a:pt x="659" y="1299"/>
                  </a:cubicBezTo>
                  <a:cubicBezTo>
                    <a:pt x="969" y="1299"/>
                    <a:pt x="1221" y="969"/>
                    <a:pt x="1221" y="640"/>
                  </a:cubicBezTo>
                  <a:cubicBezTo>
                    <a:pt x="1221" y="330"/>
                    <a:pt x="969" y="1"/>
                    <a:pt x="65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10"/>
            <p:cNvSpPr/>
            <p:nvPr/>
          </p:nvSpPr>
          <p:spPr>
            <a:xfrm rot="-5400000">
              <a:off x="1197765" y="299422"/>
              <a:ext cx="52930" cy="52974"/>
            </a:xfrm>
            <a:custGeom>
              <a:avLst/>
              <a:gdLst/>
              <a:ahLst/>
              <a:cxnLst/>
              <a:rect l="l" t="t" r="r" b="b"/>
              <a:pathLst>
                <a:path w="1221" h="1222" extrusionOk="0">
                  <a:moveTo>
                    <a:pt x="659" y="1"/>
                  </a:moveTo>
                  <a:cubicBezTo>
                    <a:pt x="252" y="1"/>
                    <a:pt x="0" y="253"/>
                    <a:pt x="0" y="660"/>
                  </a:cubicBezTo>
                  <a:cubicBezTo>
                    <a:pt x="0" y="970"/>
                    <a:pt x="252" y="1221"/>
                    <a:pt x="659" y="1221"/>
                  </a:cubicBezTo>
                  <a:cubicBezTo>
                    <a:pt x="969" y="1221"/>
                    <a:pt x="1221" y="970"/>
                    <a:pt x="1221" y="660"/>
                  </a:cubicBezTo>
                  <a:cubicBezTo>
                    <a:pt x="1221" y="253"/>
                    <a:pt x="969" y="1"/>
                    <a:pt x="65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10"/>
            <p:cNvSpPr/>
            <p:nvPr/>
          </p:nvSpPr>
          <p:spPr>
            <a:xfrm rot="-5400000">
              <a:off x="1019336" y="299855"/>
              <a:ext cx="52930" cy="52107"/>
            </a:xfrm>
            <a:custGeom>
              <a:avLst/>
              <a:gdLst/>
              <a:ahLst/>
              <a:cxnLst/>
              <a:rect l="l" t="t" r="r" b="b"/>
              <a:pathLst>
                <a:path w="1221" h="1202" extrusionOk="0">
                  <a:moveTo>
                    <a:pt x="659" y="0"/>
                  </a:moveTo>
                  <a:cubicBezTo>
                    <a:pt x="252" y="0"/>
                    <a:pt x="0" y="233"/>
                    <a:pt x="0" y="640"/>
                  </a:cubicBezTo>
                  <a:cubicBezTo>
                    <a:pt x="0" y="969"/>
                    <a:pt x="252" y="1201"/>
                    <a:pt x="659" y="1201"/>
                  </a:cubicBezTo>
                  <a:cubicBezTo>
                    <a:pt x="969" y="1201"/>
                    <a:pt x="1221" y="969"/>
                    <a:pt x="1221" y="640"/>
                  </a:cubicBezTo>
                  <a:cubicBezTo>
                    <a:pt x="1221" y="233"/>
                    <a:pt x="969" y="0"/>
                    <a:pt x="6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10"/>
            <p:cNvSpPr/>
            <p:nvPr/>
          </p:nvSpPr>
          <p:spPr>
            <a:xfrm rot="-5400000">
              <a:off x="840886" y="299443"/>
              <a:ext cx="52930" cy="52930"/>
            </a:xfrm>
            <a:custGeom>
              <a:avLst/>
              <a:gdLst/>
              <a:ahLst/>
              <a:cxnLst/>
              <a:rect l="l" t="t" r="r" b="b"/>
              <a:pathLst>
                <a:path w="1221" h="1221" extrusionOk="0">
                  <a:moveTo>
                    <a:pt x="659" y="1"/>
                  </a:moveTo>
                  <a:cubicBezTo>
                    <a:pt x="252" y="1"/>
                    <a:pt x="0" y="252"/>
                    <a:pt x="0" y="582"/>
                  </a:cubicBezTo>
                  <a:cubicBezTo>
                    <a:pt x="0" y="969"/>
                    <a:pt x="252" y="1221"/>
                    <a:pt x="659" y="1221"/>
                  </a:cubicBezTo>
                  <a:cubicBezTo>
                    <a:pt x="969" y="1221"/>
                    <a:pt x="1221" y="969"/>
                    <a:pt x="1221" y="582"/>
                  </a:cubicBezTo>
                  <a:cubicBezTo>
                    <a:pt x="1221" y="252"/>
                    <a:pt x="969" y="1"/>
                    <a:pt x="65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10"/>
            <p:cNvSpPr/>
            <p:nvPr/>
          </p:nvSpPr>
          <p:spPr>
            <a:xfrm rot="-5400000">
              <a:off x="2181051" y="155825"/>
              <a:ext cx="56312" cy="56312"/>
            </a:xfrm>
            <a:custGeom>
              <a:avLst/>
              <a:gdLst/>
              <a:ahLst/>
              <a:cxnLst/>
              <a:rect l="l" t="t" r="r" b="b"/>
              <a:pathLst>
                <a:path w="1299" h="1299" extrusionOk="0">
                  <a:moveTo>
                    <a:pt x="640" y="1"/>
                  </a:moveTo>
                  <a:cubicBezTo>
                    <a:pt x="330" y="1"/>
                    <a:pt x="0" y="330"/>
                    <a:pt x="0" y="659"/>
                  </a:cubicBezTo>
                  <a:cubicBezTo>
                    <a:pt x="0" y="969"/>
                    <a:pt x="330" y="1299"/>
                    <a:pt x="640" y="1299"/>
                  </a:cubicBezTo>
                  <a:cubicBezTo>
                    <a:pt x="969" y="1299"/>
                    <a:pt x="1298" y="969"/>
                    <a:pt x="1298" y="659"/>
                  </a:cubicBezTo>
                  <a:cubicBezTo>
                    <a:pt x="1298" y="330"/>
                    <a:pt x="969" y="1"/>
                    <a:pt x="6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10"/>
            <p:cNvSpPr/>
            <p:nvPr/>
          </p:nvSpPr>
          <p:spPr>
            <a:xfrm rot="-5400000">
              <a:off x="2000953"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10"/>
            <p:cNvSpPr/>
            <p:nvPr/>
          </p:nvSpPr>
          <p:spPr>
            <a:xfrm rot="-5400000">
              <a:off x="1822503" y="157515"/>
              <a:ext cx="56312" cy="52930"/>
            </a:xfrm>
            <a:custGeom>
              <a:avLst/>
              <a:gdLst/>
              <a:ahLst/>
              <a:cxnLst/>
              <a:rect l="l" t="t" r="r" b="b"/>
              <a:pathLst>
                <a:path w="1299" h="1221" extrusionOk="0">
                  <a:moveTo>
                    <a:pt x="640" y="0"/>
                  </a:moveTo>
                  <a:cubicBezTo>
                    <a:pt x="330" y="0"/>
                    <a:pt x="0" y="252"/>
                    <a:pt x="0" y="562"/>
                  </a:cubicBezTo>
                  <a:cubicBezTo>
                    <a:pt x="0" y="969"/>
                    <a:pt x="330" y="1221"/>
                    <a:pt x="640" y="1221"/>
                  </a:cubicBezTo>
                  <a:cubicBezTo>
                    <a:pt x="969" y="1221"/>
                    <a:pt x="1298" y="969"/>
                    <a:pt x="1298" y="562"/>
                  </a:cubicBezTo>
                  <a:cubicBezTo>
                    <a:pt x="1298" y="252"/>
                    <a:pt x="969" y="0"/>
                    <a:pt x="6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10"/>
            <p:cNvSpPr/>
            <p:nvPr/>
          </p:nvSpPr>
          <p:spPr>
            <a:xfrm rot="-5400000">
              <a:off x="1644053" y="157927"/>
              <a:ext cx="56312" cy="52107"/>
            </a:xfrm>
            <a:custGeom>
              <a:avLst/>
              <a:gdLst/>
              <a:ahLst/>
              <a:cxnLst/>
              <a:rect l="l" t="t" r="r" b="b"/>
              <a:pathLst>
                <a:path w="1299" h="1202" extrusionOk="0">
                  <a:moveTo>
                    <a:pt x="640" y="1"/>
                  </a:moveTo>
                  <a:cubicBezTo>
                    <a:pt x="330" y="1"/>
                    <a:pt x="0" y="233"/>
                    <a:pt x="0" y="563"/>
                  </a:cubicBezTo>
                  <a:cubicBezTo>
                    <a:pt x="0" y="969"/>
                    <a:pt x="330" y="1202"/>
                    <a:pt x="640" y="1202"/>
                  </a:cubicBezTo>
                  <a:cubicBezTo>
                    <a:pt x="969" y="1202"/>
                    <a:pt x="1298" y="969"/>
                    <a:pt x="1298" y="563"/>
                  </a:cubicBezTo>
                  <a:cubicBezTo>
                    <a:pt x="1298" y="233"/>
                    <a:pt x="969" y="1"/>
                    <a:pt x="6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10"/>
            <p:cNvSpPr/>
            <p:nvPr/>
          </p:nvSpPr>
          <p:spPr>
            <a:xfrm rot="-5400000">
              <a:off x="1463955" y="155825"/>
              <a:ext cx="56312" cy="56312"/>
            </a:xfrm>
            <a:custGeom>
              <a:avLst/>
              <a:gdLst/>
              <a:ahLst/>
              <a:cxnLst/>
              <a:rect l="l" t="t" r="r" b="b"/>
              <a:pathLst>
                <a:path w="1299" h="1299" extrusionOk="0">
                  <a:moveTo>
                    <a:pt x="640" y="0"/>
                  </a:moveTo>
                  <a:cubicBezTo>
                    <a:pt x="330" y="0"/>
                    <a:pt x="0" y="330"/>
                    <a:pt x="0" y="640"/>
                  </a:cubicBezTo>
                  <a:cubicBezTo>
                    <a:pt x="0" y="969"/>
                    <a:pt x="330" y="1298"/>
                    <a:pt x="640" y="1298"/>
                  </a:cubicBezTo>
                  <a:cubicBezTo>
                    <a:pt x="969" y="1298"/>
                    <a:pt x="1298" y="969"/>
                    <a:pt x="1298" y="640"/>
                  </a:cubicBezTo>
                  <a:cubicBezTo>
                    <a:pt x="1298" y="330"/>
                    <a:pt x="969" y="0"/>
                    <a:pt x="6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10"/>
            <p:cNvSpPr/>
            <p:nvPr/>
          </p:nvSpPr>
          <p:spPr>
            <a:xfrm rot="-5400000">
              <a:off x="1285505" y="156237"/>
              <a:ext cx="56312" cy="55488"/>
            </a:xfrm>
            <a:custGeom>
              <a:avLst/>
              <a:gdLst/>
              <a:ahLst/>
              <a:cxnLst/>
              <a:rect l="l" t="t" r="r" b="b"/>
              <a:pathLst>
                <a:path w="1299" h="1280" extrusionOk="0">
                  <a:moveTo>
                    <a:pt x="640" y="1"/>
                  </a:moveTo>
                  <a:cubicBezTo>
                    <a:pt x="330" y="1"/>
                    <a:pt x="0" y="311"/>
                    <a:pt x="0" y="640"/>
                  </a:cubicBezTo>
                  <a:cubicBezTo>
                    <a:pt x="0" y="969"/>
                    <a:pt x="330" y="1279"/>
                    <a:pt x="640" y="1279"/>
                  </a:cubicBezTo>
                  <a:cubicBezTo>
                    <a:pt x="969" y="1279"/>
                    <a:pt x="1298" y="969"/>
                    <a:pt x="1298" y="640"/>
                  </a:cubicBezTo>
                  <a:cubicBezTo>
                    <a:pt x="1298" y="311"/>
                    <a:pt x="969" y="1"/>
                    <a:pt x="6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10"/>
            <p:cNvSpPr/>
            <p:nvPr/>
          </p:nvSpPr>
          <p:spPr>
            <a:xfrm rot="-5400000">
              <a:off x="1107055" y="155825"/>
              <a:ext cx="56312" cy="56312"/>
            </a:xfrm>
            <a:custGeom>
              <a:avLst/>
              <a:gdLst/>
              <a:ahLst/>
              <a:cxnLst/>
              <a:rect l="l" t="t" r="r" b="b"/>
              <a:pathLst>
                <a:path w="1299" h="1299" extrusionOk="0">
                  <a:moveTo>
                    <a:pt x="640" y="1"/>
                  </a:moveTo>
                  <a:cubicBezTo>
                    <a:pt x="330" y="1"/>
                    <a:pt x="0" y="330"/>
                    <a:pt x="0" y="640"/>
                  </a:cubicBezTo>
                  <a:cubicBezTo>
                    <a:pt x="0" y="970"/>
                    <a:pt x="330" y="1299"/>
                    <a:pt x="640" y="1299"/>
                  </a:cubicBezTo>
                  <a:cubicBezTo>
                    <a:pt x="969" y="1299"/>
                    <a:pt x="1298" y="970"/>
                    <a:pt x="1298" y="640"/>
                  </a:cubicBezTo>
                  <a:cubicBezTo>
                    <a:pt x="1298" y="330"/>
                    <a:pt x="969" y="1"/>
                    <a:pt x="6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10"/>
            <p:cNvSpPr/>
            <p:nvPr/>
          </p:nvSpPr>
          <p:spPr>
            <a:xfrm rot="-5400000">
              <a:off x="926957"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10"/>
            <p:cNvSpPr/>
            <p:nvPr/>
          </p:nvSpPr>
          <p:spPr>
            <a:xfrm rot="-5400000">
              <a:off x="748507" y="157515"/>
              <a:ext cx="56312" cy="52930"/>
            </a:xfrm>
            <a:custGeom>
              <a:avLst/>
              <a:gdLst/>
              <a:ahLst/>
              <a:cxnLst/>
              <a:rect l="l" t="t" r="r" b="b"/>
              <a:pathLst>
                <a:path w="1299" h="1221" extrusionOk="0">
                  <a:moveTo>
                    <a:pt x="640" y="1"/>
                  </a:moveTo>
                  <a:cubicBezTo>
                    <a:pt x="330" y="1"/>
                    <a:pt x="0" y="252"/>
                    <a:pt x="0" y="562"/>
                  </a:cubicBezTo>
                  <a:cubicBezTo>
                    <a:pt x="0" y="969"/>
                    <a:pt x="330" y="1221"/>
                    <a:pt x="640" y="1221"/>
                  </a:cubicBezTo>
                  <a:cubicBezTo>
                    <a:pt x="969" y="1221"/>
                    <a:pt x="1298" y="969"/>
                    <a:pt x="1298" y="562"/>
                  </a:cubicBezTo>
                  <a:cubicBezTo>
                    <a:pt x="1298" y="252"/>
                    <a:pt x="969" y="1"/>
                    <a:pt x="6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10"/>
            <p:cNvSpPr/>
            <p:nvPr/>
          </p:nvSpPr>
          <p:spPr>
            <a:xfrm rot="-5400000">
              <a:off x="22818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 name="Google Shape;555;p10"/>
          <p:cNvGrpSpPr/>
          <p:nvPr/>
        </p:nvGrpSpPr>
        <p:grpSpPr>
          <a:xfrm>
            <a:off x="8565764" y="2067650"/>
            <a:ext cx="925310" cy="943383"/>
            <a:chOff x="595389" y="1761100"/>
            <a:chExt cx="925310" cy="943383"/>
          </a:xfrm>
        </p:grpSpPr>
        <p:cxnSp>
          <p:nvCxnSpPr>
            <p:cNvPr id="556" name="Google Shape;556;p10"/>
            <p:cNvCxnSpPr/>
            <p:nvPr/>
          </p:nvCxnSpPr>
          <p:spPr>
            <a:xfrm>
              <a:off x="790199" y="2065118"/>
              <a:ext cx="730500" cy="587400"/>
            </a:xfrm>
            <a:prstGeom prst="straightConnector1">
              <a:avLst/>
            </a:prstGeom>
            <a:noFill/>
            <a:ln w="9525" cap="flat" cmpd="sng">
              <a:solidFill>
                <a:schemeClr val="accent5"/>
              </a:solidFill>
              <a:prstDash val="solid"/>
              <a:round/>
              <a:headEnd type="none" w="med" len="med"/>
              <a:tailEnd type="none" w="med" len="med"/>
            </a:ln>
          </p:spPr>
        </p:cxnSp>
        <p:cxnSp>
          <p:nvCxnSpPr>
            <p:cNvPr id="557" name="Google Shape;557;p10"/>
            <p:cNvCxnSpPr/>
            <p:nvPr/>
          </p:nvCxnSpPr>
          <p:spPr>
            <a:xfrm>
              <a:off x="595389" y="2117083"/>
              <a:ext cx="730500" cy="587400"/>
            </a:xfrm>
            <a:prstGeom prst="straightConnector1">
              <a:avLst/>
            </a:prstGeom>
            <a:noFill/>
            <a:ln w="9525" cap="flat" cmpd="sng">
              <a:solidFill>
                <a:schemeClr val="accent5"/>
              </a:solidFill>
              <a:prstDash val="solid"/>
              <a:round/>
              <a:headEnd type="none" w="med" len="med"/>
              <a:tailEnd type="none" w="med" len="med"/>
            </a:ln>
          </p:spPr>
        </p:cxnSp>
        <p:cxnSp>
          <p:nvCxnSpPr>
            <p:cNvPr id="558" name="Google Shape;558;p10"/>
            <p:cNvCxnSpPr/>
            <p:nvPr/>
          </p:nvCxnSpPr>
          <p:spPr>
            <a:xfrm>
              <a:off x="656919" y="1761100"/>
              <a:ext cx="730500" cy="587400"/>
            </a:xfrm>
            <a:prstGeom prst="straightConnector1">
              <a:avLst/>
            </a:prstGeom>
            <a:noFill/>
            <a:ln w="9525" cap="flat" cmpd="sng">
              <a:solidFill>
                <a:schemeClr val="accent5"/>
              </a:solidFill>
              <a:prstDash val="solid"/>
              <a:round/>
              <a:headEnd type="none" w="med" len="med"/>
              <a:tailEnd type="none" w="med" len="med"/>
            </a:ln>
          </p:spPr>
        </p:cxn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slideLayout" Target="../slideLayouts/slideLayout13.xml" /><Relationship Id="rId18" Type="http://schemas.openxmlformats.org/officeDocument/2006/relationships/slideLayout" Target="../slideLayouts/slideLayout18.xml" /><Relationship Id="rId26" Type="http://schemas.openxmlformats.org/officeDocument/2006/relationships/slideLayout" Target="../slideLayouts/slideLayout26.xml" /><Relationship Id="rId3" Type="http://schemas.openxmlformats.org/officeDocument/2006/relationships/slideLayout" Target="../slideLayouts/slideLayout3.xml" /><Relationship Id="rId21" Type="http://schemas.openxmlformats.org/officeDocument/2006/relationships/slideLayout" Target="../slideLayouts/slideLayout21.xml" /><Relationship Id="rId34" Type="http://schemas.openxmlformats.org/officeDocument/2006/relationships/slideLayout" Target="../slideLayouts/slideLayout34.xml" /><Relationship Id="rId7" Type="http://schemas.openxmlformats.org/officeDocument/2006/relationships/slideLayout" Target="../slideLayouts/slideLayout7.xml" /><Relationship Id="rId12" Type="http://schemas.openxmlformats.org/officeDocument/2006/relationships/slideLayout" Target="../slideLayouts/slideLayout12.xml" /><Relationship Id="rId17" Type="http://schemas.openxmlformats.org/officeDocument/2006/relationships/slideLayout" Target="../slideLayouts/slideLayout17.xml" /><Relationship Id="rId25" Type="http://schemas.openxmlformats.org/officeDocument/2006/relationships/slideLayout" Target="../slideLayouts/slideLayout25.xml" /><Relationship Id="rId33" Type="http://schemas.openxmlformats.org/officeDocument/2006/relationships/slideLayout" Target="../slideLayouts/slideLayout33.xml" /><Relationship Id="rId2" Type="http://schemas.openxmlformats.org/officeDocument/2006/relationships/slideLayout" Target="../slideLayouts/slideLayout2.xml" /><Relationship Id="rId16" Type="http://schemas.openxmlformats.org/officeDocument/2006/relationships/slideLayout" Target="../slideLayouts/slideLayout16.xml" /><Relationship Id="rId20" Type="http://schemas.openxmlformats.org/officeDocument/2006/relationships/slideLayout" Target="../slideLayouts/slideLayout20.xml" /><Relationship Id="rId29" Type="http://schemas.openxmlformats.org/officeDocument/2006/relationships/slideLayout" Target="../slideLayouts/slideLayout29.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24" Type="http://schemas.openxmlformats.org/officeDocument/2006/relationships/slideLayout" Target="../slideLayouts/slideLayout24.xml" /><Relationship Id="rId32" Type="http://schemas.openxmlformats.org/officeDocument/2006/relationships/slideLayout" Target="../slideLayouts/slideLayout32.xml" /><Relationship Id="rId5" Type="http://schemas.openxmlformats.org/officeDocument/2006/relationships/slideLayout" Target="../slideLayouts/slideLayout5.xml" /><Relationship Id="rId15" Type="http://schemas.openxmlformats.org/officeDocument/2006/relationships/slideLayout" Target="../slideLayouts/slideLayout15.xml" /><Relationship Id="rId23" Type="http://schemas.openxmlformats.org/officeDocument/2006/relationships/slideLayout" Target="../slideLayouts/slideLayout23.xml" /><Relationship Id="rId28" Type="http://schemas.openxmlformats.org/officeDocument/2006/relationships/slideLayout" Target="../slideLayouts/slideLayout28.xml" /><Relationship Id="rId10" Type="http://schemas.openxmlformats.org/officeDocument/2006/relationships/slideLayout" Target="../slideLayouts/slideLayout10.xml" /><Relationship Id="rId19" Type="http://schemas.openxmlformats.org/officeDocument/2006/relationships/slideLayout" Target="../slideLayouts/slideLayout19.xml" /><Relationship Id="rId31" Type="http://schemas.openxmlformats.org/officeDocument/2006/relationships/slideLayout" Target="../slideLayouts/slideLayout31.xml" /><Relationship Id="rId4" Type="http://schemas.openxmlformats.org/officeDocument/2006/relationships/slideLayout" Target="../slideLayouts/slideLayout4.xml" /><Relationship Id="rId9" Type="http://schemas.openxmlformats.org/officeDocument/2006/relationships/slideLayout" Target="../slideLayouts/slideLayout9.xml" /><Relationship Id="rId14" Type="http://schemas.openxmlformats.org/officeDocument/2006/relationships/slideLayout" Target="../slideLayouts/slideLayout14.xml" /><Relationship Id="rId22" Type="http://schemas.openxmlformats.org/officeDocument/2006/relationships/slideLayout" Target="../slideLayouts/slideLayout22.xml" /><Relationship Id="rId27" Type="http://schemas.openxmlformats.org/officeDocument/2006/relationships/slideLayout" Target="../slideLayouts/slideLayout27.xml" /><Relationship Id="rId30" Type="http://schemas.openxmlformats.org/officeDocument/2006/relationships/slideLayout" Target="../slideLayouts/slideLayout30.xml" /><Relationship Id="rId35" Type="http://schemas.openxmlformats.org/officeDocument/2006/relationships/theme" Target="../theme/theme1.xml" /></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 /><Relationship Id="rId2" Type="http://schemas.openxmlformats.org/officeDocument/2006/relationships/slideLayout" Target="../slideLayouts/slideLayout36.xml" /><Relationship Id="rId1" Type="http://schemas.openxmlformats.org/officeDocument/2006/relationships/slideLayout" Target="../slideLayouts/slideLayout35.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lt2"/>
            </a:gs>
            <a:gs pos="11000">
              <a:schemeClr val="lt2"/>
            </a:gs>
            <a:gs pos="49000">
              <a:schemeClr val="accent2"/>
            </a:gs>
            <a:gs pos="75000">
              <a:schemeClr val="lt2"/>
            </a:gs>
            <a:gs pos="100000">
              <a:schemeClr val="accent1"/>
            </a:gs>
          </a:gsLst>
          <a:lin ang="8100019"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477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3000"/>
              <a:buFont typeface="Poppins"/>
              <a:buNone/>
              <a:defRPr sz="3000" b="1">
                <a:solidFill>
                  <a:schemeClr val="dk1"/>
                </a:solidFill>
                <a:latin typeface="Poppins"/>
                <a:ea typeface="Poppins"/>
                <a:cs typeface="Poppins"/>
                <a:sym typeface="Poppins"/>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20000" y="1152475"/>
            <a:ext cx="7704000" cy="3450900"/>
          </a:xfrm>
          <a:prstGeom prst="rect">
            <a:avLst/>
          </a:prstGeom>
          <a:noFill/>
          <a:ln>
            <a:noFill/>
          </a:ln>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dk1"/>
              </a:buClr>
              <a:buSzPts val="1400"/>
              <a:buFont typeface="Hind"/>
              <a:buChar char="●"/>
              <a:defRPr>
                <a:solidFill>
                  <a:schemeClr val="dk1"/>
                </a:solidFill>
                <a:latin typeface="Hind"/>
                <a:ea typeface="Hind"/>
                <a:cs typeface="Hind"/>
                <a:sym typeface="Hind"/>
              </a:defRPr>
            </a:lvl1pPr>
            <a:lvl2pPr marL="914400" lvl="1" indent="-317500" rtl="0">
              <a:lnSpc>
                <a:spcPct val="115000"/>
              </a:lnSpc>
              <a:spcBef>
                <a:spcPts val="0"/>
              </a:spcBef>
              <a:spcAft>
                <a:spcPts val="0"/>
              </a:spcAft>
              <a:buClr>
                <a:schemeClr val="dk1"/>
              </a:buClr>
              <a:buSzPts val="1400"/>
              <a:buFont typeface="Hind"/>
              <a:buChar char="○"/>
              <a:defRPr>
                <a:solidFill>
                  <a:schemeClr val="dk1"/>
                </a:solidFill>
                <a:latin typeface="Hind"/>
                <a:ea typeface="Hind"/>
                <a:cs typeface="Hind"/>
                <a:sym typeface="Hind"/>
              </a:defRPr>
            </a:lvl2pPr>
            <a:lvl3pPr marL="1371600" lvl="2" indent="-317500" rtl="0">
              <a:lnSpc>
                <a:spcPct val="115000"/>
              </a:lnSpc>
              <a:spcBef>
                <a:spcPts val="0"/>
              </a:spcBef>
              <a:spcAft>
                <a:spcPts val="0"/>
              </a:spcAft>
              <a:buClr>
                <a:schemeClr val="dk1"/>
              </a:buClr>
              <a:buSzPts val="1400"/>
              <a:buFont typeface="Hind"/>
              <a:buChar char="■"/>
              <a:defRPr>
                <a:solidFill>
                  <a:schemeClr val="dk1"/>
                </a:solidFill>
                <a:latin typeface="Hind"/>
                <a:ea typeface="Hind"/>
                <a:cs typeface="Hind"/>
                <a:sym typeface="Hind"/>
              </a:defRPr>
            </a:lvl3pPr>
            <a:lvl4pPr marL="1828800" lvl="3" indent="-317500" rtl="0">
              <a:lnSpc>
                <a:spcPct val="115000"/>
              </a:lnSpc>
              <a:spcBef>
                <a:spcPts val="0"/>
              </a:spcBef>
              <a:spcAft>
                <a:spcPts val="0"/>
              </a:spcAft>
              <a:buClr>
                <a:schemeClr val="dk1"/>
              </a:buClr>
              <a:buSzPts val="1400"/>
              <a:buFont typeface="Hind"/>
              <a:buChar char="●"/>
              <a:defRPr>
                <a:solidFill>
                  <a:schemeClr val="dk1"/>
                </a:solidFill>
                <a:latin typeface="Hind"/>
                <a:ea typeface="Hind"/>
                <a:cs typeface="Hind"/>
                <a:sym typeface="Hind"/>
              </a:defRPr>
            </a:lvl4pPr>
            <a:lvl5pPr marL="2286000" lvl="4" indent="-317500" rtl="0">
              <a:lnSpc>
                <a:spcPct val="115000"/>
              </a:lnSpc>
              <a:spcBef>
                <a:spcPts val="0"/>
              </a:spcBef>
              <a:spcAft>
                <a:spcPts val="0"/>
              </a:spcAft>
              <a:buClr>
                <a:schemeClr val="dk1"/>
              </a:buClr>
              <a:buSzPts val="1400"/>
              <a:buFont typeface="Hind"/>
              <a:buChar char="○"/>
              <a:defRPr>
                <a:solidFill>
                  <a:schemeClr val="dk1"/>
                </a:solidFill>
                <a:latin typeface="Hind"/>
                <a:ea typeface="Hind"/>
                <a:cs typeface="Hind"/>
                <a:sym typeface="Hind"/>
              </a:defRPr>
            </a:lvl5pPr>
            <a:lvl6pPr marL="2743200" lvl="5" indent="-317500" rtl="0">
              <a:lnSpc>
                <a:spcPct val="115000"/>
              </a:lnSpc>
              <a:spcBef>
                <a:spcPts val="0"/>
              </a:spcBef>
              <a:spcAft>
                <a:spcPts val="0"/>
              </a:spcAft>
              <a:buClr>
                <a:schemeClr val="dk1"/>
              </a:buClr>
              <a:buSzPts val="1400"/>
              <a:buFont typeface="Hind"/>
              <a:buChar char="■"/>
              <a:defRPr>
                <a:solidFill>
                  <a:schemeClr val="dk1"/>
                </a:solidFill>
                <a:latin typeface="Hind"/>
                <a:ea typeface="Hind"/>
                <a:cs typeface="Hind"/>
                <a:sym typeface="Hind"/>
              </a:defRPr>
            </a:lvl6pPr>
            <a:lvl7pPr marL="3200400" lvl="6" indent="-317500" rtl="0">
              <a:lnSpc>
                <a:spcPct val="115000"/>
              </a:lnSpc>
              <a:spcBef>
                <a:spcPts val="0"/>
              </a:spcBef>
              <a:spcAft>
                <a:spcPts val="0"/>
              </a:spcAft>
              <a:buClr>
                <a:schemeClr val="dk1"/>
              </a:buClr>
              <a:buSzPts val="1400"/>
              <a:buFont typeface="Hind"/>
              <a:buChar char="●"/>
              <a:defRPr>
                <a:solidFill>
                  <a:schemeClr val="dk1"/>
                </a:solidFill>
                <a:latin typeface="Hind"/>
                <a:ea typeface="Hind"/>
                <a:cs typeface="Hind"/>
                <a:sym typeface="Hind"/>
              </a:defRPr>
            </a:lvl7pPr>
            <a:lvl8pPr marL="3657600" lvl="7" indent="-317500" rtl="0">
              <a:lnSpc>
                <a:spcPct val="115000"/>
              </a:lnSpc>
              <a:spcBef>
                <a:spcPts val="0"/>
              </a:spcBef>
              <a:spcAft>
                <a:spcPts val="0"/>
              </a:spcAft>
              <a:buClr>
                <a:schemeClr val="dk1"/>
              </a:buClr>
              <a:buSzPts val="1400"/>
              <a:buFont typeface="Hind"/>
              <a:buChar char="○"/>
              <a:defRPr>
                <a:solidFill>
                  <a:schemeClr val="dk1"/>
                </a:solidFill>
                <a:latin typeface="Hind"/>
                <a:ea typeface="Hind"/>
                <a:cs typeface="Hind"/>
                <a:sym typeface="Hind"/>
              </a:defRPr>
            </a:lvl8pPr>
            <a:lvl9pPr marL="4114800" lvl="8" indent="-317500" rtl="0">
              <a:lnSpc>
                <a:spcPct val="115000"/>
              </a:lnSpc>
              <a:spcBef>
                <a:spcPts val="0"/>
              </a:spcBef>
              <a:spcAft>
                <a:spcPts val="0"/>
              </a:spcAft>
              <a:buClr>
                <a:schemeClr val="dk1"/>
              </a:buClr>
              <a:buSzPts val="1400"/>
              <a:buFont typeface="Hind"/>
              <a:buChar char="■"/>
              <a:defRPr>
                <a:solidFill>
                  <a:schemeClr val="dk1"/>
                </a:solidFill>
                <a:latin typeface="Hind"/>
                <a:ea typeface="Hind"/>
                <a:cs typeface="Hind"/>
                <a:sym typeface="Hind"/>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267"/>
        <p:cNvGrpSpPr/>
        <p:nvPr/>
      </p:nvGrpSpPr>
      <p:grpSpPr>
        <a:xfrm>
          <a:off x="0" y="0"/>
          <a:ext cx="0" cy="0"/>
          <a:chOff x="0" y="0"/>
          <a:chExt cx="0" cy="0"/>
        </a:xfrm>
      </p:grpSpPr>
      <p:sp>
        <p:nvSpPr>
          <p:cNvPr id="2268" name="Google Shape;2268;p36"/>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2269" name="Google Shape;2269;p36"/>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2" r:id="rId1"/>
    <p:sldLayoutId id="2147483683"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g" /><Relationship Id="rId2" Type="http://schemas.openxmlformats.org/officeDocument/2006/relationships/notesSlide" Target="../notesSlides/notesSlide1.xml" /><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3" Type="http://schemas.openxmlformats.org/officeDocument/2006/relationships/image" Target="../media/image10.jpg" /><Relationship Id="rId2" Type="http://schemas.openxmlformats.org/officeDocument/2006/relationships/notesSlide" Target="../notesSlides/notesSlide10.xml" /><Relationship Id="rId1" Type="http://schemas.openxmlformats.org/officeDocument/2006/relationships/slideLayout" Target="../slideLayouts/slideLayout27.xml" /></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 /><Relationship Id="rId1" Type="http://schemas.openxmlformats.org/officeDocument/2006/relationships/slideLayout" Target="../slideLayouts/slideLayout3.xml" /></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 /><Relationship Id="rId1" Type="http://schemas.openxmlformats.org/officeDocument/2006/relationships/slideLayout" Target="../slideLayouts/slideLayout29.xml" /></Relationships>
</file>

<file path=ppt/slides/_rels/slide13.xml.rels><?xml version="1.0" encoding="UTF-8" standalone="yes"?>
<Relationships xmlns="http://schemas.openxmlformats.org/package/2006/relationships"><Relationship Id="rId3" Type="http://schemas.openxmlformats.org/officeDocument/2006/relationships/image" Target="../media/image11.png" /><Relationship Id="rId2" Type="http://schemas.openxmlformats.org/officeDocument/2006/relationships/notesSlide" Target="../notesSlides/notesSlide13.xml" /><Relationship Id="rId1" Type="http://schemas.openxmlformats.org/officeDocument/2006/relationships/slideLayout" Target="../slideLayouts/slideLayout6.xml" /><Relationship Id="rId4" Type="http://schemas.openxmlformats.org/officeDocument/2006/relationships/image" Target="../media/image11.jpg" /></Relationships>
</file>

<file path=ppt/slides/_rels/slide14.xml.rels><?xml version="1.0" encoding="UTF-8" standalone="yes"?>
<Relationships xmlns="http://schemas.openxmlformats.org/package/2006/relationships"><Relationship Id="rId3" Type="http://schemas.openxmlformats.org/officeDocument/2006/relationships/image" Target="../media/image13.png" /><Relationship Id="rId2" Type="http://schemas.openxmlformats.org/officeDocument/2006/relationships/notesSlide" Target="../notesSlides/notesSlide14.xml" /><Relationship Id="rId1" Type="http://schemas.openxmlformats.org/officeDocument/2006/relationships/slideLayout" Target="../slideLayouts/slideLayout6.xml" /><Relationship Id="rId4" Type="http://schemas.openxmlformats.org/officeDocument/2006/relationships/image" Target="../media/image12.png" /></Relationships>
</file>

<file path=ppt/slides/_rels/slide15.xml.rels><?xml version="1.0" encoding="UTF-8" standalone="yes"?>
<Relationships xmlns="http://schemas.openxmlformats.org/package/2006/relationships"><Relationship Id="rId3" Type="http://schemas.openxmlformats.org/officeDocument/2006/relationships/image" Target="../media/image14.png" /><Relationship Id="rId2" Type="http://schemas.openxmlformats.org/officeDocument/2006/relationships/notesSlide" Target="../notesSlides/notesSlide15.xml" /><Relationship Id="rId1" Type="http://schemas.openxmlformats.org/officeDocument/2006/relationships/slideLayout" Target="../slideLayouts/slideLayout6.xml" /></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 /></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 /><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3" Type="http://schemas.openxmlformats.org/officeDocument/2006/relationships/image" Target="../media/image5.png" /><Relationship Id="rId2" Type="http://schemas.openxmlformats.org/officeDocument/2006/relationships/notesSlide" Target="../notesSlides/notesSlide3.xml" /><Relationship Id="rId1" Type="http://schemas.openxmlformats.org/officeDocument/2006/relationships/slideLayout" Target="../slideLayouts/slideLayout26.xml" /></Relationships>
</file>

<file path=ppt/slides/_rels/slide4.xml.rels><?xml version="1.0" encoding="UTF-8" standalone="yes"?>
<Relationships xmlns="http://schemas.openxmlformats.org/package/2006/relationships"><Relationship Id="rId3" Type="http://schemas.openxmlformats.org/officeDocument/2006/relationships/image" Target="../media/image5.png" /><Relationship Id="rId2" Type="http://schemas.openxmlformats.org/officeDocument/2006/relationships/notesSlide" Target="../notesSlides/notesSlide4.xml" /><Relationship Id="rId1" Type="http://schemas.openxmlformats.org/officeDocument/2006/relationships/slideLayout" Target="../slideLayouts/slideLayout6.xml" /></Relationships>
</file>

<file path=ppt/slides/_rels/slide5.xml.rels><?xml version="1.0" encoding="UTF-8" standalone="yes"?>
<Relationships xmlns="http://schemas.openxmlformats.org/package/2006/relationships"><Relationship Id="rId3" Type="http://schemas.openxmlformats.org/officeDocument/2006/relationships/image" Target="../media/image6.png" /><Relationship Id="rId2" Type="http://schemas.openxmlformats.org/officeDocument/2006/relationships/notesSlide" Target="../notesSlides/notesSlide5.xml" /><Relationship Id="rId1" Type="http://schemas.openxmlformats.org/officeDocument/2006/relationships/slideLayout" Target="../slideLayouts/slideLayout6.xml" /></Relationships>
</file>

<file path=ppt/slides/_rels/slide6.xml.rels><?xml version="1.0" encoding="UTF-8" standalone="yes"?>
<Relationships xmlns="http://schemas.openxmlformats.org/package/2006/relationships"><Relationship Id="rId3" Type="http://schemas.openxmlformats.org/officeDocument/2006/relationships/image" Target="../media/image7.png" /><Relationship Id="rId2" Type="http://schemas.openxmlformats.org/officeDocument/2006/relationships/notesSlide" Target="../notesSlides/notesSlide6.xml" /><Relationship Id="rId1" Type="http://schemas.openxmlformats.org/officeDocument/2006/relationships/slideLayout" Target="../slideLayouts/slideLayout27.xml" /></Relationships>
</file>

<file path=ppt/slides/_rels/slide7.xml.rels><?xml version="1.0" encoding="UTF-8" standalone="yes"?>
<Relationships xmlns="http://schemas.openxmlformats.org/package/2006/relationships"><Relationship Id="rId3" Type="http://schemas.openxmlformats.org/officeDocument/2006/relationships/image" Target="../media/image8.png" /><Relationship Id="rId2" Type="http://schemas.openxmlformats.org/officeDocument/2006/relationships/notesSlide" Target="../notesSlides/notesSlide7.xml" /><Relationship Id="rId1" Type="http://schemas.openxmlformats.org/officeDocument/2006/relationships/slideLayout" Target="../slideLayouts/slideLayout27.xml" /></Relationships>
</file>

<file path=ppt/slides/_rels/slide8.xml.rels><?xml version="1.0" encoding="UTF-8" standalone="yes"?>
<Relationships xmlns="http://schemas.openxmlformats.org/package/2006/relationships"><Relationship Id="rId3" Type="http://schemas.openxmlformats.org/officeDocument/2006/relationships/image" Target="../media/image9.png" /><Relationship Id="rId2" Type="http://schemas.openxmlformats.org/officeDocument/2006/relationships/notesSlide" Target="../notesSlides/notesSlide8.xml" /><Relationship Id="rId1" Type="http://schemas.openxmlformats.org/officeDocument/2006/relationships/slideLayout" Target="../slideLayouts/slideLayout28.xml" /></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 /><Relationship Id="rId1" Type="http://schemas.openxmlformats.org/officeDocument/2006/relationships/slideLayout" Target="../slideLayouts/slideLayout28.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76"/>
        <p:cNvGrpSpPr/>
        <p:nvPr/>
      </p:nvGrpSpPr>
      <p:grpSpPr>
        <a:xfrm>
          <a:off x="0" y="0"/>
          <a:ext cx="0" cy="0"/>
          <a:chOff x="0" y="0"/>
          <a:chExt cx="0" cy="0"/>
        </a:xfrm>
      </p:grpSpPr>
      <p:sp>
        <p:nvSpPr>
          <p:cNvPr id="2277" name="Google Shape;2277;p39"/>
          <p:cNvSpPr txBox="1">
            <a:spLocks noGrp="1"/>
          </p:cNvSpPr>
          <p:nvPr>
            <p:ph type="ctrTitle"/>
          </p:nvPr>
        </p:nvSpPr>
        <p:spPr>
          <a:xfrm>
            <a:off x="847200" y="1007572"/>
            <a:ext cx="3914100" cy="3359165"/>
          </a:xfrm>
          <a:prstGeom prst="rect">
            <a:avLst/>
          </a:prstGeom>
        </p:spPr>
        <p:txBody>
          <a:bodyPr spcFirstLastPara="1" wrap="square" lIns="91425" tIns="91425" rIns="91425" bIns="91425" anchor="ctr" anchorCtr="0">
            <a:noAutofit/>
          </a:bodyPr>
          <a:lstStyle/>
          <a:p>
            <a:r>
              <a:rPr lang="en" sz="5100" dirty="0">
                <a:solidFill>
                  <a:schemeClr val="accent3"/>
                </a:solidFill>
              </a:rPr>
              <a:t>Oscillator Circuit and</a:t>
            </a:r>
            <a:br>
              <a:rPr lang="en" sz="5100" dirty="0">
                <a:solidFill>
                  <a:schemeClr val="accent3"/>
                </a:solidFill>
              </a:rPr>
            </a:br>
            <a:r>
              <a:rPr lang="en" sz="5100" dirty="0">
                <a:solidFill>
                  <a:schemeClr val="accent3"/>
                </a:solidFill>
              </a:rPr>
              <a:t>Hartly's Oscillator</a:t>
            </a:r>
          </a:p>
        </p:txBody>
      </p:sp>
      <p:pic>
        <p:nvPicPr>
          <p:cNvPr id="2279" name="Google Shape;2279;p39"/>
          <p:cNvPicPr preferRelativeResize="0">
            <a:picLocks noGrp="1"/>
          </p:cNvPicPr>
          <p:nvPr>
            <p:ph type="pic" idx="2"/>
          </p:nvPr>
        </p:nvPicPr>
        <p:blipFill rotWithShape="1">
          <a:blip r:embed="rId3">
            <a:alphaModFix/>
          </a:blip>
          <a:srcRect t="6094" r="28734" b="1140"/>
          <a:stretch/>
        </p:blipFill>
        <p:spPr>
          <a:xfrm>
            <a:off x="4891175" y="1183975"/>
            <a:ext cx="3405699" cy="2940526"/>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376"/>
        <p:cNvGrpSpPr/>
        <p:nvPr/>
      </p:nvGrpSpPr>
      <p:grpSpPr>
        <a:xfrm>
          <a:off x="0" y="0"/>
          <a:ext cx="0" cy="0"/>
          <a:chOff x="0" y="0"/>
          <a:chExt cx="0" cy="0"/>
        </a:xfrm>
      </p:grpSpPr>
      <p:sp>
        <p:nvSpPr>
          <p:cNvPr id="2377" name="Google Shape;2377;p47"/>
          <p:cNvSpPr txBox="1">
            <a:spLocks noGrp="1"/>
          </p:cNvSpPr>
          <p:nvPr>
            <p:ph type="title"/>
          </p:nvPr>
        </p:nvSpPr>
        <p:spPr>
          <a:xfrm>
            <a:off x="707967" y="414787"/>
            <a:ext cx="7232874" cy="47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accent3"/>
                </a:solidFill>
              </a:rPr>
              <a:t>Essentials of Oscillator circuit</a:t>
            </a:r>
            <a:endParaRPr dirty="0"/>
          </a:p>
        </p:txBody>
      </p:sp>
      <p:sp>
        <p:nvSpPr>
          <p:cNvPr id="2378" name="Google Shape;2378;p47"/>
          <p:cNvSpPr txBox="1">
            <a:spLocks noGrp="1"/>
          </p:cNvSpPr>
          <p:nvPr>
            <p:ph type="subTitle" idx="1"/>
          </p:nvPr>
        </p:nvSpPr>
        <p:spPr>
          <a:xfrm>
            <a:off x="707968" y="2371882"/>
            <a:ext cx="4212947" cy="102844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latin typeface="+mj-lt"/>
                <a:cs typeface="Poppins" panose="00000500000000000000" pitchFamily="2" charset="0"/>
              </a:rPr>
              <a:t>The transistor amplifier converts direct current from the battery into alternating current. It boosts the oscillations from the tank circuit and make them stronger</a:t>
            </a:r>
            <a:r>
              <a:rPr lang="en-US" dirty="0">
                <a:latin typeface="Poppins" panose="00000500000000000000" pitchFamily="2" charset="0"/>
                <a:cs typeface="Poppins" panose="00000500000000000000" pitchFamily="2" charset="0"/>
              </a:rPr>
              <a:t>.</a:t>
            </a:r>
            <a:endParaRPr dirty="0">
              <a:latin typeface="Poppins" panose="00000500000000000000" pitchFamily="2" charset="0"/>
              <a:cs typeface="Poppins" panose="00000500000000000000" pitchFamily="2" charset="0"/>
            </a:endParaRPr>
          </a:p>
        </p:txBody>
      </p:sp>
      <p:sp>
        <p:nvSpPr>
          <p:cNvPr id="2379" name="Google Shape;2379;p47"/>
          <p:cNvSpPr txBox="1">
            <a:spLocks noGrp="1"/>
          </p:cNvSpPr>
          <p:nvPr>
            <p:ph type="subTitle" idx="3"/>
          </p:nvPr>
        </p:nvSpPr>
        <p:spPr>
          <a:xfrm>
            <a:off x="707969" y="1399477"/>
            <a:ext cx="3372431" cy="518943"/>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 dirty="0">
                <a:latin typeface="+mj-lt"/>
                <a:cs typeface="Poppins" panose="00000500000000000000" pitchFamily="2" charset="0"/>
              </a:rPr>
              <a:t>Coil</a:t>
            </a:r>
          </a:p>
          <a:p>
            <a:pPr marL="285750" lvl="0" indent="-285750" algn="l" rtl="0">
              <a:spcBef>
                <a:spcPts val="0"/>
              </a:spcBef>
              <a:spcAft>
                <a:spcPts val="0"/>
              </a:spcAft>
              <a:buFont typeface="Arial" panose="020B0604020202020204" pitchFamily="34" charset="0"/>
              <a:buChar char="•"/>
            </a:pPr>
            <a:r>
              <a:rPr lang="en" dirty="0">
                <a:latin typeface="+mj-lt"/>
                <a:cs typeface="Poppins" panose="00000500000000000000" pitchFamily="2" charset="0"/>
              </a:rPr>
              <a:t>Capacitor</a:t>
            </a:r>
          </a:p>
        </p:txBody>
      </p:sp>
      <p:sp>
        <p:nvSpPr>
          <p:cNvPr id="2380" name="Google Shape;2380;p47"/>
          <p:cNvSpPr txBox="1">
            <a:spLocks noGrp="1"/>
          </p:cNvSpPr>
          <p:nvPr>
            <p:ph type="subTitle" idx="2"/>
          </p:nvPr>
        </p:nvSpPr>
        <p:spPr>
          <a:xfrm>
            <a:off x="707967" y="3853788"/>
            <a:ext cx="4212947" cy="98876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latin typeface="+mj-lt"/>
                <a:cs typeface="Poppins" panose="00000500000000000000" pitchFamily="2" charset="0"/>
              </a:rPr>
              <a:t>The feedback circuit sends part of the amplified signal back to the tank circuit to maintain the oscillations.</a:t>
            </a:r>
            <a:endParaRPr dirty="0">
              <a:latin typeface="+mj-lt"/>
              <a:cs typeface="Poppins" panose="00000500000000000000" pitchFamily="2" charset="0"/>
            </a:endParaRPr>
          </a:p>
        </p:txBody>
      </p:sp>
      <p:sp>
        <p:nvSpPr>
          <p:cNvPr id="2381" name="Google Shape;2381;p47"/>
          <p:cNvSpPr txBox="1">
            <a:spLocks noGrp="1"/>
          </p:cNvSpPr>
          <p:nvPr>
            <p:ph type="subTitle" idx="4"/>
          </p:nvPr>
        </p:nvSpPr>
        <p:spPr>
          <a:xfrm>
            <a:off x="707968" y="1946987"/>
            <a:ext cx="3372431" cy="46865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1800" dirty="0">
                <a:latin typeface="+mj-lt"/>
              </a:rPr>
              <a:t>Transistor Amplifier</a:t>
            </a:r>
            <a:endParaRPr sz="1800" dirty="0">
              <a:latin typeface="+mj-lt"/>
            </a:endParaRPr>
          </a:p>
        </p:txBody>
      </p:sp>
      <p:sp>
        <p:nvSpPr>
          <p:cNvPr id="2382" name="Google Shape;2382;p47"/>
          <p:cNvSpPr txBox="1">
            <a:spLocks noGrp="1"/>
          </p:cNvSpPr>
          <p:nvPr>
            <p:ph type="subTitle" idx="5"/>
          </p:nvPr>
        </p:nvSpPr>
        <p:spPr>
          <a:xfrm>
            <a:off x="737313" y="946015"/>
            <a:ext cx="3372431" cy="4776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sz="1800" dirty="0">
                <a:latin typeface="+mj-lt"/>
              </a:rPr>
              <a:t>Tank Circuit</a:t>
            </a:r>
            <a:endParaRPr sz="1800" dirty="0">
              <a:latin typeface="+mj-lt"/>
            </a:endParaRPr>
          </a:p>
        </p:txBody>
      </p:sp>
      <p:sp>
        <p:nvSpPr>
          <p:cNvPr id="2383" name="Google Shape;2383;p47"/>
          <p:cNvSpPr txBox="1">
            <a:spLocks noGrp="1"/>
          </p:cNvSpPr>
          <p:nvPr>
            <p:ph type="subTitle" idx="6"/>
          </p:nvPr>
        </p:nvSpPr>
        <p:spPr>
          <a:xfrm>
            <a:off x="707968" y="3463995"/>
            <a:ext cx="3372432" cy="47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1800" dirty="0">
                <a:latin typeface="+mj-lt"/>
              </a:rPr>
              <a:t>Feedback Circuit</a:t>
            </a:r>
            <a:endParaRPr sz="1800" dirty="0">
              <a:latin typeface="+mj-lt"/>
            </a:endParaRPr>
          </a:p>
        </p:txBody>
      </p:sp>
      <p:pic>
        <p:nvPicPr>
          <p:cNvPr id="2384" name="Google Shape;2384;p47"/>
          <p:cNvPicPr preferRelativeResize="0">
            <a:picLocks noGrp="1"/>
          </p:cNvPicPr>
          <p:nvPr>
            <p:ph type="pic" idx="7"/>
          </p:nvPr>
        </p:nvPicPr>
        <p:blipFill>
          <a:blip r:embed="rId3"/>
          <a:srcRect l="1988" r="1988"/>
          <a:stretch/>
        </p:blipFill>
        <p:spPr>
          <a:xfrm>
            <a:off x="5063602" y="1440704"/>
            <a:ext cx="3343085" cy="2262091"/>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22023941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428"/>
        <p:cNvGrpSpPr/>
        <p:nvPr/>
      </p:nvGrpSpPr>
      <p:grpSpPr>
        <a:xfrm>
          <a:off x="0" y="0"/>
          <a:ext cx="0" cy="0"/>
          <a:chOff x="0" y="0"/>
          <a:chExt cx="0" cy="0"/>
        </a:xfrm>
      </p:grpSpPr>
      <p:sp>
        <p:nvSpPr>
          <p:cNvPr id="2429" name="Google Shape;2429;p50"/>
          <p:cNvSpPr txBox="1">
            <a:spLocks noGrp="1"/>
          </p:cNvSpPr>
          <p:nvPr>
            <p:ph type="title"/>
          </p:nvPr>
        </p:nvSpPr>
        <p:spPr>
          <a:xfrm>
            <a:off x="590460" y="605529"/>
            <a:ext cx="7704000" cy="745066"/>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i="0" dirty="0">
                <a:solidFill>
                  <a:schemeClr val="tx1"/>
                </a:solidFill>
                <a:effectLst/>
                <a:latin typeface="Hind" panose="02000000000000000000" pitchFamily="2" charset="0"/>
                <a:cs typeface="Hind" panose="02000000000000000000" pitchFamily="2" charset="0"/>
              </a:rPr>
              <a:t>Different Types of Transistor Oscillator</a:t>
            </a:r>
            <a:endParaRPr dirty="0">
              <a:solidFill>
                <a:schemeClr val="tx1"/>
              </a:solidFill>
              <a:latin typeface="Hind" panose="02000000000000000000" pitchFamily="2" charset="0"/>
              <a:cs typeface="Hind" panose="02000000000000000000" pitchFamily="2" charset="0"/>
            </a:endParaRPr>
          </a:p>
        </p:txBody>
      </p:sp>
      <p:sp>
        <p:nvSpPr>
          <p:cNvPr id="8" name="Text Placeholder 7">
            <a:extLst>
              <a:ext uri="{FF2B5EF4-FFF2-40B4-BE49-F238E27FC236}">
                <a16:creationId xmlns:a16="http://schemas.microsoft.com/office/drawing/2014/main" id="{2E9186CB-D10F-4AFA-A59E-CC4F94CCB49C}"/>
              </a:ext>
            </a:extLst>
          </p:cNvPr>
          <p:cNvSpPr>
            <a:spLocks noGrp="1"/>
          </p:cNvSpPr>
          <p:nvPr>
            <p:ph type="body" idx="1"/>
          </p:nvPr>
        </p:nvSpPr>
        <p:spPr>
          <a:xfrm>
            <a:off x="666660" y="1275403"/>
            <a:ext cx="7704000" cy="3900432"/>
          </a:xfrm>
        </p:spPr>
        <p:txBody>
          <a:bodyPr/>
          <a:lstStyle/>
          <a:p>
            <a:r>
              <a:rPr lang="en-US" sz="1600" b="1" dirty="0">
                <a:latin typeface="+mj-lt"/>
                <a:cs typeface="Hind" panose="02000000000000000000" pitchFamily="2" charset="0"/>
              </a:rPr>
              <a:t>What is a Transistor Oscillator?</a:t>
            </a:r>
          </a:p>
          <a:p>
            <a:r>
              <a:rPr lang="en-US" sz="1600" dirty="0">
                <a:latin typeface="+mj-lt"/>
                <a:cs typeface="Hind" panose="02000000000000000000" pitchFamily="2" charset="0"/>
              </a:rPr>
              <a:t>A transistor oscillator is an electronic circuit that generates a periodic, oscillating signal (e.g., sine wave, square wave) using positive feedback. </a:t>
            </a:r>
          </a:p>
          <a:p>
            <a:r>
              <a:rPr lang="en-US" sz="1600" dirty="0">
                <a:latin typeface="+mj-lt"/>
                <a:cs typeface="Hind" panose="02000000000000000000" pitchFamily="2" charset="0"/>
              </a:rPr>
              <a:t>Used in applications like signal generation, communication systems, and frequency synthesis.</a:t>
            </a:r>
          </a:p>
          <a:p>
            <a:r>
              <a:rPr lang="en-US" sz="1600" dirty="0">
                <a:latin typeface="+mj-lt"/>
                <a:cs typeface="Hind" panose="02000000000000000000" pitchFamily="2" charset="0"/>
              </a:rPr>
              <a:t> </a:t>
            </a:r>
            <a:r>
              <a:rPr lang="en-US" sz="1600" b="1" dirty="0">
                <a:latin typeface="+mj-lt"/>
                <a:cs typeface="Hind" panose="02000000000000000000" pitchFamily="2" charset="0"/>
              </a:rPr>
              <a:t>Basic Components -</a:t>
            </a:r>
          </a:p>
          <a:p>
            <a:r>
              <a:rPr lang="en-US" sz="1600" dirty="0">
                <a:latin typeface="+mj-lt"/>
                <a:cs typeface="Hind" panose="02000000000000000000" pitchFamily="2" charset="0"/>
              </a:rPr>
              <a:t> </a:t>
            </a:r>
            <a:r>
              <a:rPr lang="en-US" sz="1700" dirty="0">
                <a:latin typeface="+mj-lt"/>
                <a:cs typeface="Hind" panose="02000000000000000000" pitchFamily="2" charset="0"/>
              </a:rPr>
              <a:t>Amplifying Transistor: </a:t>
            </a:r>
            <a:r>
              <a:rPr lang="en-US" sz="1600" dirty="0">
                <a:latin typeface="+mj-lt"/>
                <a:cs typeface="Hind" panose="02000000000000000000" pitchFamily="2" charset="0"/>
              </a:rPr>
              <a:t>Provides the required gain.</a:t>
            </a:r>
          </a:p>
          <a:p>
            <a:r>
              <a:rPr lang="en-US" sz="1600" dirty="0">
                <a:latin typeface="+mj-lt"/>
                <a:cs typeface="Hind" panose="02000000000000000000" pitchFamily="2" charset="0"/>
              </a:rPr>
              <a:t> </a:t>
            </a:r>
            <a:r>
              <a:rPr lang="en-US" sz="1700" dirty="0">
                <a:latin typeface="+mj-lt"/>
                <a:cs typeface="Hind" panose="02000000000000000000" pitchFamily="2" charset="0"/>
              </a:rPr>
              <a:t>Feedback Network: </a:t>
            </a:r>
            <a:r>
              <a:rPr lang="en-US" sz="1800" dirty="0">
                <a:latin typeface="+mj-lt"/>
                <a:cs typeface="Hind" panose="02000000000000000000" pitchFamily="2" charset="0"/>
              </a:rPr>
              <a:t>Ensures positive feedback to maintain oscillation.</a:t>
            </a:r>
          </a:p>
          <a:p>
            <a:r>
              <a:rPr lang="en-US" sz="1600" dirty="0">
                <a:latin typeface="+mj-lt"/>
                <a:cs typeface="Hind" panose="02000000000000000000" pitchFamily="2" charset="0"/>
              </a:rPr>
              <a:t> </a:t>
            </a:r>
            <a:r>
              <a:rPr lang="en-US" sz="1700" dirty="0">
                <a:latin typeface="+mj-lt"/>
                <a:cs typeface="Hind" panose="02000000000000000000" pitchFamily="2" charset="0"/>
              </a:rPr>
              <a:t>Frequency-determining Components: </a:t>
            </a:r>
            <a:r>
              <a:rPr lang="en-US" sz="1600" dirty="0">
                <a:latin typeface="+mj-lt"/>
                <a:cs typeface="Hind" panose="02000000000000000000" pitchFamily="2" charset="0"/>
              </a:rPr>
              <a:t>Typically capacitors, inductors, or resistors that set the oscillation frequency.</a:t>
            </a:r>
          </a:p>
        </p:txBody>
      </p:sp>
    </p:spTree>
    <p:extLst>
      <p:ext uri="{BB962C8B-B14F-4D97-AF65-F5344CB8AC3E}">
        <p14:creationId xmlns:p14="http://schemas.microsoft.com/office/powerpoint/2010/main" val="29464393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472"/>
        <p:cNvGrpSpPr/>
        <p:nvPr/>
      </p:nvGrpSpPr>
      <p:grpSpPr>
        <a:xfrm>
          <a:off x="0" y="0"/>
          <a:ext cx="0" cy="0"/>
          <a:chOff x="0" y="0"/>
          <a:chExt cx="0" cy="0"/>
        </a:xfrm>
      </p:grpSpPr>
      <p:sp>
        <p:nvSpPr>
          <p:cNvPr id="2473" name="Google Shape;2473;p51"/>
          <p:cNvSpPr txBox="1">
            <a:spLocks noGrp="1"/>
          </p:cNvSpPr>
          <p:nvPr>
            <p:ph type="title"/>
          </p:nvPr>
        </p:nvSpPr>
        <p:spPr>
          <a:xfrm>
            <a:off x="720000" y="499362"/>
            <a:ext cx="7704000" cy="657529"/>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dk1"/>
                </a:solidFill>
                <a:latin typeface="Hind" panose="02000000000000000000" pitchFamily="2" charset="0"/>
                <a:cs typeface="Hind" panose="02000000000000000000" pitchFamily="2" charset="0"/>
              </a:rPr>
              <a:t>Types of Transistor Oscillators</a:t>
            </a:r>
            <a:endParaRPr dirty="0">
              <a:solidFill>
                <a:schemeClr val="dk1"/>
              </a:solidFill>
              <a:latin typeface="Hind" panose="02000000000000000000" pitchFamily="2" charset="0"/>
              <a:cs typeface="Hind" panose="02000000000000000000" pitchFamily="2" charset="0"/>
            </a:endParaRPr>
          </a:p>
        </p:txBody>
      </p:sp>
      <p:sp>
        <p:nvSpPr>
          <p:cNvPr id="2474" name="Google Shape;2474;p51"/>
          <p:cNvSpPr txBox="1">
            <a:spLocks noGrp="1"/>
          </p:cNvSpPr>
          <p:nvPr>
            <p:ph type="subTitle" idx="1"/>
          </p:nvPr>
        </p:nvSpPr>
        <p:spPr>
          <a:xfrm>
            <a:off x="3347191" y="1475770"/>
            <a:ext cx="2855877" cy="117940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latin typeface="+mj-lt"/>
              </a:rPr>
              <a:t>is an LC-based oscillator commonly used for generating high-frequency signals, especially in RF (radio frequency) applications</a:t>
            </a:r>
            <a:r>
              <a:rPr lang="en-US" dirty="0"/>
              <a:t>.</a:t>
            </a:r>
            <a:endParaRPr dirty="0"/>
          </a:p>
        </p:txBody>
      </p:sp>
      <p:sp>
        <p:nvSpPr>
          <p:cNvPr id="2475" name="Google Shape;2475;p51"/>
          <p:cNvSpPr txBox="1">
            <a:spLocks noGrp="1"/>
          </p:cNvSpPr>
          <p:nvPr>
            <p:ph type="subTitle" idx="2"/>
          </p:nvPr>
        </p:nvSpPr>
        <p:spPr>
          <a:xfrm>
            <a:off x="6405708" y="1435847"/>
            <a:ext cx="2400417" cy="1084699"/>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latin typeface="+mj-lt"/>
              </a:rPr>
              <a:t>is an LC-based oscillator that generates sinusoidal signals, commonly used in RF (radio frequency) applications.</a:t>
            </a:r>
          </a:p>
        </p:txBody>
      </p:sp>
      <p:sp>
        <p:nvSpPr>
          <p:cNvPr id="2476" name="Google Shape;2476;p51"/>
          <p:cNvSpPr txBox="1">
            <a:spLocks noGrp="1"/>
          </p:cNvSpPr>
          <p:nvPr>
            <p:ph type="subTitle" idx="3"/>
          </p:nvPr>
        </p:nvSpPr>
        <p:spPr>
          <a:xfrm>
            <a:off x="6317267" y="3202235"/>
            <a:ext cx="2507673" cy="128411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latin typeface="+mj-lt"/>
              </a:rPr>
              <a:t>is a highly stable oscillator circuit that uses a quartz crystal for frequency control, ideal for precise timing applications.</a:t>
            </a:r>
            <a:endParaRPr dirty="0">
              <a:latin typeface="+mj-lt"/>
            </a:endParaRPr>
          </a:p>
        </p:txBody>
      </p:sp>
      <p:sp>
        <p:nvSpPr>
          <p:cNvPr id="2477" name="Google Shape;2477;p51"/>
          <p:cNvSpPr txBox="1">
            <a:spLocks noGrp="1"/>
          </p:cNvSpPr>
          <p:nvPr>
            <p:ph type="subTitle" idx="4"/>
          </p:nvPr>
        </p:nvSpPr>
        <p:spPr>
          <a:xfrm>
            <a:off x="181113" y="3332617"/>
            <a:ext cx="2879997" cy="119414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latin typeface="+mj-lt"/>
              </a:rPr>
              <a:t>is an RC-based oscillator that generates a continuous sine wave at low frequencies, often used in audio applications.</a:t>
            </a:r>
            <a:endParaRPr dirty="0">
              <a:latin typeface="+mj-lt"/>
            </a:endParaRPr>
          </a:p>
        </p:txBody>
      </p:sp>
      <p:sp>
        <p:nvSpPr>
          <p:cNvPr id="2478" name="Google Shape;2478;p51"/>
          <p:cNvSpPr txBox="1">
            <a:spLocks noGrp="1"/>
          </p:cNvSpPr>
          <p:nvPr>
            <p:ph type="subTitle" idx="5"/>
          </p:nvPr>
        </p:nvSpPr>
        <p:spPr>
          <a:xfrm>
            <a:off x="119981" y="1518135"/>
            <a:ext cx="3162476" cy="124864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dirty="0">
                <a:latin typeface="+mj-lt"/>
              </a:rPr>
              <a:t>is an LC-based oscillator where the tuning circuit (an LC tank) is connected to the collector of the transistor, making it suitable for RF signal generation.</a:t>
            </a:r>
            <a:endParaRPr dirty="0">
              <a:latin typeface="+mj-lt"/>
            </a:endParaRPr>
          </a:p>
        </p:txBody>
      </p:sp>
      <p:sp>
        <p:nvSpPr>
          <p:cNvPr id="2479" name="Google Shape;2479;p51"/>
          <p:cNvSpPr txBox="1">
            <a:spLocks noGrp="1"/>
          </p:cNvSpPr>
          <p:nvPr>
            <p:ph type="subTitle" idx="6"/>
          </p:nvPr>
        </p:nvSpPr>
        <p:spPr>
          <a:xfrm>
            <a:off x="3392571" y="3267595"/>
            <a:ext cx="2593234" cy="132418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latin typeface="+mj-lt"/>
              </a:rPr>
              <a:t>is an RC-based oscillator that generates a stable, low-distortion sine wave, often used in audio and signal generators.</a:t>
            </a:r>
            <a:endParaRPr dirty="0">
              <a:latin typeface="+mj-lt"/>
            </a:endParaRPr>
          </a:p>
        </p:txBody>
      </p:sp>
      <p:sp>
        <p:nvSpPr>
          <p:cNvPr id="2480" name="Google Shape;2480;p51"/>
          <p:cNvSpPr txBox="1">
            <a:spLocks noGrp="1"/>
          </p:cNvSpPr>
          <p:nvPr>
            <p:ph type="subTitle" idx="7"/>
          </p:nvPr>
        </p:nvSpPr>
        <p:spPr>
          <a:xfrm>
            <a:off x="3623888" y="1054753"/>
            <a:ext cx="2130600" cy="464373"/>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600" dirty="0">
                <a:latin typeface="+mj-lt"/>
                <a:cs typeface="Hind" panose="02000000000000000000" pitchFamily="2" charset="0"/>
              </a:rPr>
              <a:t>Colpitts Oscillator</a:t>
            </a:r>
            <a:endParaRPr sz="1600" dirty="0">
              <a:latin typeface="+mj-lt"/>
              <a:cs typeface="Hind" panose="02000000000000000000" pitchFamily="2" charset="0"/>
            </a:endParaRPr>
          </a:p>
        </p:txBody>
      </p:sp>
      <p:sp>
        <p:nvSpPr>
          <p:cNvPr id="2481" name="Google Shape;2481;p51"/>
          <p:cNvSpPr txBox="1">
            <a:spLocks noGrp="1"/>
          </p:cNvSpPr>
          <p:nvPr>
            <p:ph type="subTitle" idx="8"/>
          </p:nvPr>
        </p:nvSpPr>
        <p:spPr>
          <a:xfrm>
            <a:off x="6540617" y="953491"/>
            <a:ext cx="2060975" cy="464373"/>
          </a:xfrm>
          <a:prstGeom prst="rect">
            <a:avLst/>
          </a:prstGeom>
        </p:spPr>
        <p:txBody>
          <a:bodyPr spcFirstLastPara="1" wrap="square" lIns="91425" tIns="91425" rIns="91425" bIns="91425" anchor="b" anchorCtr="0">
            <a:noAutofit/>
          </a:bodyPr>
          <a:lstStyle/>
          <a:p>
            <a:pPr marL="0" indent="0"/>
            <a:r>
              <a:rPr lang="en-US" sz="1600" b="1" dirty="0">
                <a:latin typeface="+mj-lt"/>
                <a:cs typeface="Hind" panose="02000000000000000000" pitchFamily="2" charset="0"/>
              </a:rPr>
              <a:t>Hartley Oscillator</a:t>
            </a:r>
          </a:p>
        </p:txBody>
      </p:sp>
      <p:sp>
        <p:nvSpPr>
          <p:cNvPr id="2482" name="Google Shape;2482;p51"/>
          <p:cNvSpPr txBox="1">
            <a:spLocks noGrp="1"/>
          </p:cNvSpPr>
          <p:nvPr>
            <p:ph type="subTitle" idx="9"/>
          </p:nvPr>
        </p:nvSpPr>
        <p:spPr>
          <a:xfrm>
            <a:off x="6540617" y="2799502"/>
            <a:ext cx="2130600" cy="413023"/>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600" dirty="0">
                <a:latin typeface="Hind" panose="02000000000000000000" pitchFamily="2" charset="0"/>
                <a:cs typeface="Hind" panose="02000000000000000000" pitchFamily="2" charset="0"/>
              </a:rPr>
              <a:t>Crystal Oscillator</a:t>
            </a:r>
            <a:endParaRPr sz="1600" dirty="0">
              <a:latin typeface="Hind" panose="02000000000000000000" pitchFamily="2" charset="0"/>
              <a:cs typeface="Hind" panose="02000000000000000000" pitchFamily="2" charset="0"/>
            </a:endParaRPr>
          </a:p>
        </p:txBody>
      </p:sp>
      <p:sp>
        <p:nvSpPr>
          <p:cNvPr id="2483" name="Google Shape;2483;p51"/>
          <p:cNvSpPr txBox="1">
            <a:spLocks noGrp="1"/>
          </p:cNvSpPr>
          <p:nvPr>
            <p:ph type="subTitle" idx="13"/>
          </p:nvPr>
        </p:nvSpPr>
        <p:spPr>
          <a:xfrm>
            <a:off x="243955" y="2937164"/>
            <a:ext cx="2544536" cy="398067"/>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600" dirty="0">
                <a:latin typeface="Hind" panose="02000000000000000000" pitchFamily="2" charset="0"/>
                <a:cs typeface="Hind" panose="02000000000000000000" pitchFamily="2" charset="0"/>
              </a:rPr>
              <a:t>Phase Shift Oscillator</a:t>
            </a:r>
            <a:endParaRPr sz="1600" dirty="0">
              <a:latin typeface="Hind" panose="02000000000000000000" pitchFamily="2" charset="0"/>
              <a:cs typeface="Hind" panose="02000000000000000000" pitchFamily="2" charset="0"/>
            </a:endParaRPr>
          </a:p>
        </p:txBody>
      </p:sp>
      <p:sp>
        <p:nvSpPr>
          <p:cNvPr id="2484" name="Google Shape;2484;p51"/>
          <p:cNvSpPr txBox="1">
            <a:spLocks noGrp="1"/>
          </p:cNvSpPr>
          <p:nvPr>
            <p:ph type="subTitle" idx="14"/>
          </p:nvPr>
        </p:nvSpPr>
        <p:spPr>
          <a:xfrm>
            <a:off x="243955" y="1091153"/>
            <a:ext cx="2914529" cy="464373"/>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600" dirty="0">
                <a:latin typeface="+mj-lt"/>
                <a:cs typeface="Hind" panose="02000000000000000000" pitchFamily="2" charset="0"/>
              </a:rPr>
              <a:t>Tuned Collector Oscillator</a:t>
            </a:r>
            <a:endParaRPr sz="1600" dirty="0">
              <a:latin typeface="+mj-lt"/>
              <a:cs typeface="Hind" panose="02000000000000000000" pitchFamily="2" charset="0"/>
            </a:endParaRPr>
          </a:p>
        </p:txBody>
      </p:sp>
      <p:sp>
        <p:nvSpPr>
          <p:cNvPr id="2485" name="Google Shape;2485;p51"/>
          <p:cNvSpPr txBox="1">
            <a:spLocks noGrp="1"/>
          </p:cNvSpPr>
          <p:nvPr>
            <p:ph type="subTitle" idx="15"/>
          </p:nvPr>
        </p:nvSpPr>
        <p:spPr>
          <a:xfrm>
            <a:off x="3505807" y="2766776"/>
            <a:ext cx="2538646" cy="524741"/>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600" dirty="0">
                <a:latin typeface="Hind" panose="02000000000000000000" pitchFamily="2" charset="0"/>
                <a:cs typeface="Hind" panose="02000000000000000000" pitchFamily="2" charset="0"/>
              </a:rPr>
              <a:t>Wien Bridge Oscillator</a:t>
            </a:r>
            <a:endParaRPr sz="1600" dirty="0">
              <a:latin typeface="Hind" panose="02000000000000000000" pitchFamily="2" charset="0"/>
              <a:cs typeface="Hind" panose="02000000000000000000" pitchFamily="2" charset="0"/>
            </a:endParaRPr>
          </a:p>
        </p:txBody>
      </p:sp>
    </p:spTree>
    <p:extLst>
      <p:ext uri="{BB962C8B-B14F-4D97-AF65-F5344CB8AC3E}">
        <p14:creationId xmlns:p14="http://schemas.microsoft.com/office/powerpoint/2010/main" val="20684546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359"/>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361" name="Google Shape;2361;p45"/>
              <p:cNvSpPr txBox="1">
                <a:spLocks noGrp="1"/>
              </p:cNvSpPr>
              <p:nvPr>
                <p:ph type="subTitle" idx="1"/>
              </p:nvPr>
            </p:nvSpPr>
            <p:spPr>
              <a:xfrm>
                <a:off x="-1" y="798919"/>
                <a:ext cx="5996763" cy="4344581"/>
              </a:xfrm>
              <a:prstGeom prst="rect">
                <a:avLst/>
              </a:prstGeom>
              <a:ln>
                <a:noFill/>
              </a:ln>
            </p:spPr>
            <p:txBody>
              <a:bodyPr spcFirstLastPara="1" wrap="square" lIns="91425" tIns="91425" rIns="91425" bIns="91425" anchor="t" anchorCtr="0">
                <a:noAutofit/>
              </a:bodyPr>
              <a:lstStyle/>
              <a:p>
                <a:pPr marL="139700" indent="0" algn="just">
                  <a:buNone/>
                </a:pPr>
                <a:r>
                  <a:rPr lang="en-US" sz="1800" i="0" u="none" strike="noStrike" baseline="0" dirty="0">
                    <a:solidFill>
                      <a:schemeClr val="tx1"/>
                    </a:solidFill>
                    <a:latin typeface="+mj-lt"/>
                    <a:cs typeface="Hind" panose="02000000000000000000" pitchFamily="2" charset="0"/>
                  </a:rPr>
                  <a:t>A Hartley oscillator is an electronic circuit that generates oscillations using a tuned circuit of capacitors and inductors, also known as an LC oscillator. </a:t>
                </a:r>
                <a:r>
                  <a:rPr lang="en-US" sz="1800" b="0" i="0" u="none" strike="noStrike" baseline="0" dirty="0">
                    <a:solidFill>
                      <a:srgbClr val="231F20"/>
                    </a:solidFill>
                    <a:latin typeface="+mj-lt"/>
                    <a:cs typeface="Hind" panose="02000000000000000000" pitchFamily="2" charset="0"/>
                  </a:rPr>
                  <a:t>Instead of using tapped capacitors, two inductors </a:t>
                </a:r>
                <a:r>
                  <a:rPr lang="en-US" sz="1800" b="0" i="1" u="none" strike="noStrike" baseline="0" dirty="0">
                    <a:solidFill>
                      <a:srgbClr val="231F20"/>
                    </a:solidFill>
                    <a:latin typeface="+mj-lt"/>
                    <a:cs typeface="Hind" panose="02000000000000000000" pitchFamily="2" charset="0"/>
                  </a:rPr>
                  <a:t>L</a:t>
                </a:r>
                <a:r>
                  <a:rPr lang="en-US" sz="1800" b="0" i="1" u="none" strike="noStrike" baseline="-25000" dirty="0">
                    <a:solidFill>
                      <a:srgbClr val="231F20"/>
                    </a:solidFill>
                    <a:latin typeface="+mj-lt"/>
                    <a:cs typeface="Hind" panose="02000000000000000000" pitchFamily="2" charset="0"/>
                  </a:rPr>
                  <a:t>1</a:t>
                </a:r>
                <a:r>
                  <a:rPr lang="en-US" sz="1800" b="0" i="0" u="none" strike="noStrike" baseline="0" dirty="0">
                    <a:solidFill>
                      <a:srgbClr val="231F20"/>
                    </a:solidFill>
                    <a:latin typeface="+mj-lt"/>
                    <a:cs typeface="Hind" panose="02000000000000000000" pitchFamily="2" charset="0"/>
                  </a:rPr>
                  <a:t> and </a:t>
                </a:r>
                <a:r>
                  <a:rPr lang="en-US" sz="1800" b="0" i="1" u="none" strike="noStrike" baseline="0" dirty="0">
                    <a:solidFill>
                      <a:srgbClr val="231F20"/>
                    </a:solidFill>
                    <a:latin typeface="+mj-lt"/>
                    <a:cs typeface="Hind" panose="02000000000000000000" pitchFamily="2" charset="0"/>
                  </a:rPr>
                  <a:t>L</a:t>
                </a:r>
                <a:r>
                  <a:rPr lang="en-US" sz="1800" b="0" i="0" u="none" strike="noStrike" baseline="-25000" dirty="0">
                    <a:solidFill>
                      <a:srgbClr val="231F20"/>
                    </a:solidFill>
                    <a:latin typeface="+mj-lt"/>
                    <a:cs typeface="Hind" panose="02000000000000000000" pitchFamily="2" charset="0"/>
                  </a:rPr>
                  <a:t>2</a:t>
                </a:r>
                <a:r>
                  <a:rPr lang="en-US" sz="1800" b="0" i="0" u="none" strike="noStrike" baseline="0" dirty="0">
                    <a:solidFill>
                      <a:srgbClr val="231F20"/>
                    </a:solidFill>
                    <a:latin typeface="+mj-lt"/>
                    <a:cs typeface="Hind" panose="02000000000000000000" pitchFamily="2" charset="0"/>
                  </a:rPr>
                  <a:t> are placed across a common capacitor </a:t>
                </a:r>
                <a:r>
                  <a:rPr lang="en-US" sz="1800" b="0" i="1" u="none" strike="noStrike" baseline="0" dirty="0">
                    <a:solidFill>
                      <a:srgbClr val="231F20"/>
                    </a:solidFill>
                    <a:latin typeface="+mj-lt"/>
                    <a:cs typeface="Hind" panose="02000000000000000000" pitchFamily="2" charset="0"/>
                  </a:rPr>
                  <a:t>C  </a:t>
                </a:r>
                <a:r>
                  <a:rPr lang="en-US" sz="1800" b="0" i="0" u="none" strike="noStrike" baseline="0" dirty="0">
                    <a:solidFill>
                      <a:srgbClr val="231F20"/>
                    </a:solidFill>
                    <a:latin typeface="+mj-lt"/>
                    <a:cs typeface="Hind" panose="02000000000000000000" pitchFamily="2" charset="0"/>
                  </a:rPr>
                  <a:t>and the Centre of the inductors is tapped as shown in Figure. The tank circuit is made up of </a:t>
                </a:r>
                <a:r>
                  <a:rPr lang="en-US" sz="1800" b="0" i="1" u="none" strike="noStrike" baseline="0" dirty="0">
                    <a:solidFill>
                      <a:srgbClr val="231F20"/>
                    </a:solidFill>
                    <a:latin typeface="+mj-lt"/>
                    <a:cs typeface="Hind" panose="02000000000000000000" pitchFamily="2" charset="0"/>
                  </a:rPr>
                  <a:t>L</a:t>
                </a:r>
                <a:r>
                  <a:rPr lang="en-US" sz="1800" b="0" i="0" u="none" strike="noStrike" baseline="-25000" dirty="0">
                    <a:solidFill>
                      <a:srgbClr val="231F20"/>
                    </a:solidFill>
                    <a:latin typeface="+mj-lt"/>
                    <a:cs typeface="Hind" panose="02000000000000000000" pitchFamily="2" charset="0"/>
                  </a:rPr>
                  <a:t>1</a:t>
                </a:r>
                <a:r>
                  <a:rPr lang="en-US" sz="1800" b="0" i="0" u="none" strike="noStrike" baseline="0" dirty="0">
                    <a:solidFill>
                      <a:srgbClr val="231F20"/>
                    </a:solidFill>
                    <a:latin typeface="+mj-lt"/>
                    <a:cs typeface="Hind" panose="02000000000000000000" pitchFamily="2" charset="0"/>
                  </a:rPr>
                  <a:t> , </a:t>
                </a:r>
                <a:r>
                  <a:rPr lang="en-US" sz="1800" b="0" i="1" u="none" strike="noStrike" baseline="0" dirty="0">
                    <a:solidFill>
                      <a:srgbClr val="231F20"/>
                    </a:solidFill>
                    <a:latin typeface="+mj-lt"/>
                    <a:cs typeface="Hind" panose="02000000000000000000" pitchFamily="2" charset="0"/>
                  </a:rPr>
                  <a:t>L</a:t>
                </a:r>
                <a:r>
                  <a:rPr lang="en-US" sz="1800" b="0" i="0" u="none" strike="noStrike" baseline="-25000" dirty="0">
                    <a:solidFill>
                      <a:srgbClr val="231F20"/>
                    </a:solidFill>
                    <a:latin typeface="+mj-lt"/>
                    <a:cs typeface="Hind" panose="02000000000000000000" pitchFamily="2" charset="0"/>
                  </a:rPr>
                  <a:t>2</a:t>
                </a:r>
                <a:r>
                  <a:rPr lang="en-US" sz="1800" b="0" i="0" u="none" strike="noStrike" baseline="0" dirty="0">
                    <a:solidFill>
                      <a:srgbClr val="231F20"/>
                    </a:solidFill>
                    <a:latin typeface="+mj-lt"/>
                    <a:cs typeface="Hind" panose="02000000000000000000" pitchFamily="2" charset="0"/>
                  </a:rPr>
                  <a:t> and </a:t>
                </a:r>
                <a:r>
                  <a:rPr lang="en-US" sz="1800" b="0" i="1" u="none" strike="noStrike" baseline="0" dirty="0">
                    <a:solidFill>
                      <a:srgbClr val="231F20"/>
                    </a:solidFill>
                    <a:latin typeface="+mj-lt"/>
                    <a:cs typeface="Hind" panose="02000000000000000000" pitchFamily="2" charset="0"/>
                  </a:rPr>
                  <a:t>C</a:t>
                </a:r>
                <a:r>
                  <a:rPr lang="en-US" sz="1800" b="0" i="0" u="none" strike="noStrike" baseline="0" dirty="0">
                    <a:solidFill>
                      <a:srgbClr val="231F20"/>
                    </a:solidFill>
                    <a:latin typeface="+mj-lt"/>
                    <a:cs typeface="Hind" panose="02000000000000000000" pitchFamily="2" charset="0"/>
                  </a:rPr>
                  <a:t>. The frequency of oscillations is determined by the values of </a:t>
                </a:r>
                <a:r>
                  <a:rPr lang="en-US" sz="1800" b="0" i="1" u="none" strike="noStrike" baseline="0" dirty="0">
                    <a:solidFill>
                      <a:srgbClr val="231F20"/>
                    </a:solidFill>
                    <a:latin typeface="+mj-lt"/>
                    <a:cs typeface="Hind" panose="02000000000000000000" pitchFamily="2" charset="0"/>
                  </a:rPr>
                  <a:t>L</a:t>
                </a:r>
                <a:r>
                  <a:rPr lang="en-US" sz="1800" b="0" i="0" u="none" strike="noStrike" baseline="-25000" dirty="0">
                    <a:solidFill>
                      <a:srgbClr val="231F20"/>
                    </a:solidFill>
                    <a:latin typeface="+mj-lt"/>
                    <a:cs typeface="Hind" panose="02000000000000000000" pitchFamily="2" charset="0"/>
                  </a:rPr>
                  <a:t>1 </a:t>
                </a:r>
                <a:r>
                  <a:rPr lang="en-US" sz="1800" b="0" i="0" u="none" strike="noStrike" baseline="0" dirty="0">
                    <a:solidFill>
                      <a:srgbClr val="231F20"/>
                    </a:solidFill>
                    <a:latin typeface="+mj-lt"/>
                    <a:cs typeface="Hind" panose="02000000000000000000" pitchFamily="2" charset="0"/>
                  </a:rPr>
                  <a:t>, </a:t>
                </a:r>
                <a:r>
                  <a:rPr lang="en-US" sz="1800" b="0" i="1" u="none" strike="noStrike" baseline="0" dirty="0">
                    <a:solidFill>
                      <a:srgbClr val="231F20"/>
                    </a:solidFill>
                    <a:latin typeface="+mj-lt"/>
                    <a:cs typeface="Hind" panose="02000000000000000000" pitchFamily="2" charset="0"/>
                  </a:rPr>
                  <a:t>L</a:t>
                </a:r>
                <a:r>
                  <a:rPr lang="en-US" sz="1800" b="0" i="0" u="none" strike="noStrike" baseline="-25000" dirty="0">
                    <a:solidFill>
                      <a:srgbClr val="231F20"/>
                    </a:solidFill>
                    <a:latin typeface="+mj-lt"/>
                    <a:cs typeface="Hind" panose="02000000000000000000" pitchFamily="2" charset="0"/>
                  </a:rPr>
                  <a:t>2</a:t>
                </a:r>
                <a:r>
                  <a:rPr lang="en-US" sz="1800" b="0" i="0" u="none" strike="noStrike" baseline="0" dirty="0">
                    <a:solidFill>
                      <a:srgbClr val="231F20"/>
                    </a:solidFill>
                    <a:latin typeface="+mj-lt"/>
                    <a:cs typeface="Hind" panose="02000000000000000000" pitchFamily="2" charset="0"/>
                  </a:rPr>
                  <a:t> and </a:t>
                </a:r>
                <a:r>
                  <a:rPr lang="en-US" sz="1800" b="0" i="1" u="none" strike="noStrike" baseline="0" dirty="0">
                    <a:solidFill>
                      <a:srgbClr val="231F20"/>
                    </a:solidFill>
                    <a:latin typeface="+mj-lt"/>
                    <a:cs typeface="Hind" panose="02000000000000000000" pitchFamily="2" charset="0"/>
                  </a:rPr>
                  <a:t>C  </a:t>
                </a:r>
                <a:r>
                  <a:rPr lang="en-US" sz="1800" dirty="0">
                    <a:solidFill>
                      <a:srgbClr val="231F20"/>
                    </a:solidFill>
                    <a:latin typeface="+mj-lt"/>
                    <a:cs typeface="Hind" panose="02000000000000000000" pitchFamily="2" charset="0"/>
                  </a:rPr>
                  <a:t>and is given by:</a:t>
                </a:r>
                <a:r>
                  <a:rPr lang="en-US" sz="1800" dirty="0">
                    <a:solidFill>
                      <a:srgbClr val="231F20"/>
                    </a:solidFill>
                    <a:latin typeface="Hind" panose="02000000000000000000" pitchFamily="2" charset="0"/>
                    <a:cs typeface="Hind" panose="02000000000000000000" pitchFamily="2" charset="0"/>
                  </a:rPr>
                  <a:t> 		</a:t>
                </a:r>
                <a:r>
                  <a:rPr lang="en-US" sz="1800" b="1" i="1" dirty="0">
                    <a:solidFill>
                      <a:srgbClr val="231F20"/>
                    </a:solidFill>
                    <a:latin typeface="Hind" panose="02000000000000000000" pitchFamily="2" charset="0"/>
                    <a:cs typeface="Hind" panose="02000000000000000000" pitchFamily="2" charset="0"/>
                  </a:rPr>
                  <a:t>         </a:t>
                </a:r>
                <a14:m>
                  <m:oMath xmlns:m="http://schemas.openxmlformats.org/officeDocument/2006/math">
                    <m:r>
                      <a:rPr lang="en-US" sz="1800" b="1" i="1" smtClean="0">
                        <a:effectLst/>
                        <a:latin typeface="Cambria Math" panose="02040503050406030204" pitchFamily="18" charset="0"/>
                        <a:ea typeface="MS Mincho" panose="02020609040205080304" pitchFamily="49" charset="-128"/>
                        <a:cs typeface="Times New Roman" panose="02020603050405020304" pitchFamily="18" charset="0"/>
                      </a:rPr>
                      <m:t>𝒇</m:t>
                    </m:r>
                    <m:r>
                      <a:rPr lang="en-US" sz="1800" b="1" i="1" smtClean="0">
                        <a:effectLst/>
                        <a:latin typeface="Cambria Math" panose="02040503050406030204" pitchFamily="18" charset="0"/>
                        <a:ea typeface="MS Mincho" panose="02020609040205080304" pitchFamily="49" charset="-128"/>
                        <a:cs typeface="Times New Roman" panose="02020603050405020304" pitchFamily="18" charset="0"/>
                      </a:rPr>
                      <m:t>=</m:t>
                    </m:r>
                    <m:f>
                      <m:fPr>
                        <m:ctrlPr>
                          <a:rPr lang="en-US" sz="1800" b="1" i="1">
                            <a:effectLst/>
                            <a:latin typeface="Cambria Math" panose="02040503050406030204" pitchFamily="18" charset="0"/>
                            <a:ea typeface="MS Mincho" panose="02020609040205080304" pitchFamily="49" charset="-128"/>
                            <a:cs typeface="Times New Roman" panose="02020603050405020304" pitchFamily="18" charset="0"/>
                          </a:rPr>
                        </m:ctrlPr>
                      </m:fPr>
                      <m:num>
                        <m:r>
                          <a:rPr lang="en-US" sz="1800" b="1" i="1">
                            <a:effectLst/>
                            <a:latin typeface="Cambria Math" panose="02040503050406030204" pitchFamily="18" charset="0"/>
                            <a:ea typeface="MS Mincho" panose="02020609040205080304" pitchFamily="49" charset="-128"/>
                            <a:cs typeface="Times New Roman" panose="02020603050405020304" pitchFamily="18" charset="0"/>
                          </a:rPr>
                          <m:t>𝟏</m:t>
                        </m:r>
                      </m:num>
                      <m:den>
                        <m:r>
                          <a:rPr lang="en-US" sz="1800" b="1" i="1">
                            <a:effectLst/>
                            <a:latin typeface="Cambria Math" panose="02040503050406030204" pitchFamily="18" charset="0"/>
                            <a:ea typeface="MS Mincho" panose="02020609040205080304" pitchFamily="49" charset="-128"/>
                            <a:cs typeface="Times New Roman" panose="02020603050405020304" pitchFamily="18" charset="0"/>
                          </a:rPr>
                          <m:t>𝟐</m:t>
                        </m:r>
                        <m:r>
                          <a:rPr lang="en-US" sz="1800" b="1" i="1">
                            <a:effectLst/>
                            <a:latin typeface="Cambria Math" panose="02040503050406030204" pitchFamily="18" charset="0"/>
                            <a:ea typeface="MS Mincho" panose="02020609040205080304" pitchFamily="49" charset="-128"/>
                            <a:cs typeface="Times New Roman" panose="02020603050405020304" pitchFamily="18" charset="0"/>
                          </a:rPr>
                          <m:t>𝝅</m:t>
                        </m:r>
                        <m:rad>
                          <m:radPr>
                            <m:degHide m:val="on"/>
                            <m:ctrlPr>
                              <a:rPr lang="en-US" sz="1800" b="1" i="1">
                                <a:effectLst/>
                                <a:latin typeface="Cambria Math" panose="02040503050406030204" pitchFamily="18" charset="0"/>
                                <a:ea typeface="MS Mincho" panose="02020609040205080304" pitchFamily="49" charset="-128"/>
                                <a:cs typeface="Times New Roman" panose="02020603050405020304" pitchFamily="18" charset="0"/>
                              </a:rPr>
                            </m:ctrlPr>
                          </m:radPr>
                          <m:deg/>
                          <m:e>
                            <m:r>
                              <a:rPr lang="en-US" sz="1800" b="1" i="1">
                                <a:effectLst/>
                                <a:latin typeface="Cambria Math" panose="02040503050406030204" pitchFamily="18" charset="0"/>
                                <a:ea typeface="MS Mincho" panose="02020609040205080304" pitchFamily="49" charset="-128"/>
                                <a:cs typeface="Times New Roman" panose="02020603050405020304" pitchFamily="18" charset="0"/>
                              </a:rPr>
                              <m:t>𝑪</m:t>
                            </m:r>
                            <m:sSub>
                              <m:sSubPr>
                                <m:ctrlPr>
                                  <a:rPr lang="en-US" sz="1800" b="1" i="1">
                                    <a:effectLst/>
                                    <a:latin typeface="Cambria Math" panose="02040503050406030204" pitchFamily="18" charset="0"/>
                                    <a:ea typeface="MS Mincho" panose="02020609040205080304" pitchFamily="49" charset="-128"/>
                                    <a:cs typeface="Times New Roman" panose="02020603050405020304" pitchFamily="18" charset="0"/>
                                  </a:rPr>
                                </m:ctrlPr>
                              </m:sSubPr>
                              <m:e>
                                <m:r>
                                  <a:rPr lang="en-US" sz="1800" b="1" i="1">
                                    <a:effectLst/>
                                    <a:latin typeface="Cambria Math" panose="02040503050406030204" pitchFamily="18" charset="0"/>
                                    <a:ea typeface="MS Mincho" panose="02020609040205080304" pitchFamily="49" charset="-128"/>
                                    <a:cs typeface="Times New Roman" panose="02020603050405020304" pitchFamily="18" charset="0"/>
                                  </a:rPr>
                                  <m:t>𝑳</m:t>
                                </m:r>
                              </m:e>
                              <m:sub>
                                <m:r>
                                  <a:rPr lang="en-US" sz="1800" b="1" i="1">
                                    <a:effectLst/>
                                    <a:latin typeface="Cambria Math" panose="02040503050406030204" pitchFamily="18" charset="0"/>
                                    <a:ea typeface="MS Mincho" panose="02020609040205080304" pitchFamily="49" charset="-128"/>
                                    <a:cs typeface="Times New Roman" panose="02020603050405020304" pitchFamily="18" charset="0"/>
                                  </a:rPr>
                                  <m:t>𝑻</m:t>
                                </m:r>
                              </m:sub>
                            </m:sSub>
                          </m:e>
                        </m:rad>
                      </m:den>
                    </m:f>
                  </m:oMath>
                </a14:m>
                <a:endParaRPr lang="en-US" sz="1800" b="1" i="1" dirty="0">
                  <a:effectLst/>
                  <a:latin typeface="Cambria" panose="02040503050406030204" pitchFamily="18" charset="0"/>
                  <a:ea typeface="MS Mincho" panose="02020609040205080304" pitchFamily="49" charset="-128"/>
                  <a:cs typeface="Times New Roman" panose="02020603050405020304" pitchFamily="18" charset="0"/>
                </a:endParaRPr>
              </a:p>
              <a:p>
                <a:pPr marL="139700" indent="0" algn="just">
                  <a:buNone/>
                </a:pPr>
                <a:r>
                  <a:rPr lang="en-US" sz="1800" b="0" i="0" u="none" strike="noStrike" baseline="0" dirty="0">
                    <a:solidFill>
                      <a:srgbClr val="231F20"/>
                    </a:solidFill>
                    <a:latin typeface="Times New Roman" panose="02020603050405020304" pitchFamily="18" charset="0"/>
                  </a:rPr>
                  <a:t>Where</a:t>
                </a:r>
                <a:r>
                  <a:rPr lang="en-US" sz="1800" b="0" i="1" u="none" strike="noStrike" baseline="0" dirty="0">
                    <a:solidFill>
                      <a:srgbClr val="231F20"/>
                    </a:solidFill>
                    <a:latin typeface="Times New Roman" panose="02020603050405020304" pitchFamily="18" charset="0"/>
                  </a:rPr>
                  <a:t>,                          L</a:t>
                </a:r>
                <a:r>
                  <a:rPr lang="en-US" sz="1800" b="0" i="1" u="none" strike="noStrike" baseline="-25000" dirty="0">
                    <a:solidFill>
                      <a:srgbClr val="231F20"/>
                    </a:solidFill>
                    <a:latin typeface="Times New Roman" panose="02020603050405020304" pitchFamily="18" charset="0"/>
                  </a:rPr>
                  <a:t>T</a:t>
                </a:r>
                <a:r>
                  <a:rPr lang="en-US" sz="1800" b="0" i="1" u="none" strike="noStrike" baseline="0" dirty="0">
                    <a:solidFill>
                      <a:srgbClr val="231F20"/>
                    </a:solidFill>
                    <a:latin typeface="Times New Roman" panose="02020603050405020304" pitchFamily="18" charset="0"/>
                  </a:rPr>
                  <a:t> = L</a:t>
                </a:r>
                <a:r>
                  <a:rPr lang="en-US" sz="1800" b="0" i="1" u="none" strike="noStrike" baseline="-25000" dirty="0">
                    <a:solidFill>
                      <a:srgbClr val="231F20"/>
                    </a:solidFill>
                    <a:latin typeface="Times New Roman" panose="02020603050405020304" pitchFamily="18" charset="0"/>
                  </a:rPr>
                  <a:t>1 </a:t>
                </a:r>
                <a:r>
                  <a:rPr lang="en-US" sz="1800" b="0" i="1" u="none" strike="noStrike" baseline="0" dirty="0">
                    <a:solidFill>
                      <a:srgbClr val="231F20"/>
                    </a:solidFill>
                    <a:latin typeface="Times New Roman" panose="02020603050405020304" pitchFamily="18" charset="0"/>
                  </a:rPr>
                  <a:t>+ L</a:t>
                </a:r>
                <a:r>
                  <a:rPr lang="en-US" sz="1800" b="0" i="1" u="none" strike="noStrike" baseline="-25000" dirty="0">
                    <a:solidFill>
                      <a:srgbClr val="231F20"/>
                    </a:solidFill>
                    <a:latin typeface="Times New Roman" panose="02020603050405020304" pitchFamily="18" charset="0"/>
                  </a:rPr>
                  <a:t>2</a:t>
                </a:r>
                <a:r>
                  <a:rPr lang="en-US" sz="1800" b="0" i="1" u="none" strike="noStrike" baseline="0" dirty="0">
                    <a:solidFill>
                      <a:srgbClr val="231F20"/>
                    </a:solidFill>
                    <a:latin typeface="Times New Roman" panose="02020603050405020304" pitchFamily="18" charset="0"/>
                  </a:rPr>
                  <a:t> + 2M</a:t>
                </a:r>
              </a:p>
              <a:p>
                <a:pPr marL="139700" indent="0" algn="just">
                  <a:buNone/>
                </a:pPr>
                <a:r>
                  <a:rPr lang="en-US" sz="1800" b="0" u="none" strike="noStrike" baseline="0" dirty="0">
                    <a:solidFill>
                      <a:srgbClr val="231F20"/>
                    </a:solidFill>
                    <a:latin typeface="Times New Roman" panose="02020603050405020304" pitchFamily="18" charset="0"/>
                  </a:rPr>
                  <a:t>Here                     </a:t>
                </a:r>
                <a:r>
                  <a:rPr lang="en-US" sz="1800" b="0" i="1" u="none" strike="noStrike" baseline="0" dirty="0">
                    <a:solidFill>
                      <a:srgbClr val="231F20"/>
                    </a:solidFill>
                    <a:latin typeface="Times New Roman" panose="02020603050405020304" pitchFamily="18" charset="0"/>
                  </a:rPr>
                  <a:t>M</a:t>
                </a:r>
                <a:r>
                  <a:rPr lang="en-US" sz="1800" b="0" u="none" strike="noStrike" baseline="0" dirty="0">
                    <a:solidFill>
                      <a:srgbClr val="231F20"/>
                    </a:solidFill>
                    <a:latin typeface="Times New Roman" panose="02020603050405020304" pitchFamily="18" charset="0"/>
                  </a:rPr>
                  <a:t> = mutual inductance between </a:t>
                </a:r>
                <a:r>
                  <a:rPr lang="en-US" sz="1800" b="0" i="1" u="none" strike="noStrike" baseline="0" dirty="0">
                    <a:solidFill>
                      <a:srgbClr val="231F20"/>
                    </a:solidFill>
                    <a:latin typeface="Times New Roman" panose="02020603050405020304" pitchFamily="18" charset="0"/>
                  </a:rPr>
                  <a:t>L</a:t>
                </a:r>
                <a:r>
                  <a:rPr lang="en-US" sz="1800" b="0" i="1" u="none" strike="noStrike" baseline="-25000" dirty="0">
                    <a:solidFill>
                      <a:srgbClr val="231F20"/>
                    </a:solidFill>
                    <a:latin typeface="Times New Roman" panose="02020603050405020304" pitchFamily="18" charset="0"/>
                  </a:rPr>
                  <a:t>1</a:t>
                </a:r>
                <a:r>
                  <a:rPr lang="en-US" sz="1800" b="0" u="none" strike="noStrike" baseline="0" dirty="0">
                    <a:solidFill>
                      <a:srgbClr val="231F20"/>
                    </a:solidFill>
                    <a:latin typeface="Times New Roman" panose="02020603050405020304" pitchFamily="18" charset="0"/>
                  </a:rPr>
                  <a:t> and </a:t>
                </a:r>
                <a:r>
                  <a:rPr lang="en-US" sz="1800" b="0" i="1" u="none" strike="noStrike" baseline="0" dirty="0">
                    <a:solidFill>
                      <a:srgbClr val="231F20"/>
                    </a:solidFill>
                    <a:latin typeface="Times New Roman" panose="02020603050405020304" pitchFamily="18" charset="0"/>
                  </a:rPr>
                  <a:t>L</a:t>
                </a:r>
                <a:r>
                  <a:rPr lang="en-US" sz="1800" b="0" i="1" u="none" strike="noStrike" baseline="-25000" dirty="0">
                    <a:solidFill>
                      <a:srgbClr val="231F20"/>
                    </a:solidFill>
                    <a:latin typeface="Times New Roman" panose="02020603050405020304" pitchFamily="18" charset="0"/>
                  </a:rPr>
                  <a:t>2</a:t>
                </a:r>
              </a:p>
            </p:txBody>
          </p:sp>
        </mc:Choice>
        <mc:Fallback xmlns="">
          <p:sp>
            <p:nvSpPr>
              <p:cNvPr id="2361" name="Google Shape;2361;p45"/>
              <p:cNvSpPr txBox="1">
                <a:spLocks noGrp="1" noRot="1" noChangeAspect="1" noMove="1" noResize="1" noEditPoints="1" noAdjustHandles="1" noChangeArrowheads="1" noChangeShapeType="1" noTextEdit="1"/>
              </p:cNvSpPr>
              <p:nvPr>
                <p:ph type="subTitle" idx="1"/>
              </p:nvPr>
            </p:nvSpPr>
            <p:spPr>
              <a:xfrm>
                <a:off x="-1" y="798919"/>
                <a:ext cx="5996763" cy="4344581"/>
              </a:xfrm>
              <a:prstGeom prst="rect">
                <a:avLst/>
              </a:prstGeom>
              <a:blipFill>
                <a:blip r:embed="rId3"/>
                <a:stretch>
                  <a:fillRect r="-813"/>
                </a:stretch>
              </a:blipFill>
              <a:ln>
                <a:noFill/>
              </a:ln>
            </p:spPr>
            <p:txBody>
              <a:bodyPr/>
              <a:lstStyle/>
              <a:p>
                <a:r>
                  <a:rPr lang="en-US">
                    <a:noFill/>
                  </a:rPr>
                  <a:t> </a:t>
                </a:r>
              </a:p>
            </p:txBody>
          </p:sp>
        </mc:Fallback>
      </mc:AlternateContent>
      <p:pic>
        <p:nvPicPr>
          <p:cNvPr id="8" name="Picture 7">
            <a:extLst>
              <a:ext uri="{FF2B5EF4-FFF2-40B4-BE49-F238E27FC236}">
                <a16:creationId xmlns:a16="http://schemas.microsoft.com/office/drawing/2014/main" id="{3668129F-97DD-D12F-FD8F-BCFC13D17221}"/>
              </a:ext>
            </a:extLst>
          </p:cNvPr>
          <p:cNvPicPr>
            <a:picLocks noChangeAspect="1"/>
          </p:cNvPicPr>
          <p:nvPr/>
        </p:nvPicPr>
        <p:blipFill>
          <a:blip r:embed="rId4"/>
          <a:stretch>
            <a:fillRect/>
          </a:stretch>
        </p:blipFill>
        <p:spPr>
          <a:xfrm>
            <a:off x="5996762" y="1330366"/>
            <a:ext cx="3147238" cy="2482767"/>
          </a:xfrm>
          <a:prstGeom prst="rect">
            <a:avLst/>
          </a:prstGeom>
        </p:spPr>
      </p:pic>
      <p:sp>
        <p:nvSpPr>
          <p:cNvPr id="15" name="TextBox 14">
            <a:extLst>
              <a:ext uri="{FF2B5EF4-FFF2-40B4-BE49-F238E27FC236}">
                <a16:creationId xmlns:a16="http://schemas.microsoft.com/office/drawing/2014/main" id="{C2577BE2-4B90-89EE-730B-EF72BDDB9750}"/>
              </a:ext>
            </a:extLst>
          </p:cNvPr>
          <p:cNvSpPr txBox="1"/>
          <p:nvPr/>
        </p:nvSpPr>
        <p:spPr>
          <a:xfrm>
            <a:off x="95692" y="464659"/>
            <a:ext cx="3221666" cy="369332"/>
          </a:xfrm>
          <a:prstGeom prst="rect">
            <a:avLst/>
          </a:prstGeom>
          <a:noFill/>
        </p:spPr>
        <p:txBody>
          <a:bodyPr wrap="square" rtlCol="0">
            <a:spAutoFit/>
          </a:bodyPr>
          <a:lstStyle/>
          <a:p>
            <a:r>
              <a:rPr lang="en-US" sz="1800" b="1" i="0" u="none" strike="noStrike" baseline="0" dirty="0">
                <a:solidFill>
                  <a:srgbClr val="005AAB"/>
                </a:solidFill>
                <a:latin typeface="Arial Black" panose="020B0A04020102020204" pitchFamily="34" charset="0"/>
              </a:rPr>
              <a:t>Hartley Oscillator</a:t>
            </a:r>
            <a:endParaRPr lang="en-US" dirty="0"/>
          </a:p>
        </p:txBody>
      </p:sp>
    </p:spTree>
    <p:extLst>
      <p:ext uri="{BB962C8B-B14F-4D97-AF65-F5344CB8AC3E}">
        <p14:creationId xmlns:p14="http://schemas.microsoft.com/office/powerpoint/2010/main" val="26901387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359"/>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361" name="Google Shape;2361;p45"/>
              <p:cNvSpPr txBox="1">
                <a:spLocks noGrp="1"/>
              </p:cNvSpPr>
              <p:nvPr>
                <p:ph type="subTitle" idx="1"/>
              </p:nvPr>
            </p:nvSpPr>
            <p:spPr>
              <a:xfrm>
                <a:off x="184742" y="930069"/>
                <a:ext cx="4216153" cy="3574392"/>
              </a:xfrm>
              <a:prstGeom prst="rect">
                <a:avLst/>
              </a:prstGeom>
              <a:ln>
                <a:noFill/>
              </a:ln>
            </p:spPr>
            <p:txBody>
              <a:bodyPr spcFirstLastPara="1" wrap="square" lIns="91425" tIns="91425" rIns="91425" bIns="91425" anchor="t" anchorCtr="0">
                <a:noAutofit/>
              </a:bodyPr>
              <a:lstStyle/>
              <a:p>
                <a:pPr marL="0" lvl="0" indent="0" algn="just" rtl="0">
                  <a:spcBef>
                    <a:spcPts val="0"/>
                  </a:spcBef>
                  <a:spcAft>
                    <a:spcPts val="0"/>
                  </a:spcAft>
                  <a:buClr>
                    <a:srgbClr val="333333"/>
                  </a:buClr>
                  <a:buSzPts val="1100"/>
                  <a:buNone/>
                </a:pPr>
                <a:r>
                  <a:rPr lang="en-US" b="1" dirty="0">
                    <a:latin typeface="+mj-lt"/>
                  </a:rPr>
                  <a:t>After the figure we can see some key points :-</a:t>
                </a:r>
              </a:p>
              <a:p>
                <a:pPr marL="285750" lvl="0" indent="-285750" algn="just" rtl="0">
                  <a:spcBef>
                    <a:spcPts val="0"/>
                  </a:spcBef>
                  <a:spcAft>
                    <a:spcPts val="0"/>
                  </a:spcAft>
                  <a:buClr>
                    <a:srgbClr val="333333"/>
                  </a:buClr>
                  <a:buSzPts val="1100"/>
                  <a:buFont typeface="Wingdings" panose="05000000000000000000" pitchFamily="2" charset="2"/>
                  <a:buChar char="§"/>
                </a:pPr>
                <a:endParaRPr lang="en-US" b="1" dirty="0">
                  <a:latin typeface="+mj-lt"/>
                </a:endParaRPr>
              </a:p>
              <a:p>
                <a:pPr marL="285750" lvl="0" indent="-285750" algn="just" rtl="0">
                  <a:spcBef>
                    <a:spcPts val="0"/>
                  </a:spcBef>
                  <a:spcAft>
                    <a:spcPts val="0"/>
                  </a:spcAft>
                  <a:buClr>
                    <a:srgbClr val="333333"/>
                  </a:buClr>
                  <a:buSzPts val="1100"/>
                  <a:buFont typeface="Wingdings" panose="05000000000000000000" pitchFamily="2" charset="2"/>
                  <a:buChar char="§"/>
                </a:pPr>
                <a:r>
                  <a:rPr lang="en-US" b="1" dirty="0">
                    <a:latin typeface="+mj-lt"/>
                  </a:rPr>
                  <a:t>Purpose: </a:t>
                </a:r>
                <a:r>
                  <a:rPr lang="en-US" dirty="0">
                    <a:latin typeface="+mj-lt"/>
                  </a:rPr>
                  <a:t>Designed to generate stable, high-frequency sinusoidal signals.</a:t>
                </a:r>
              </a:p>
              <a:p>
                <a:pPr marL="285750" indent="-285750" algn="just">
                  <a:buClr>
                    <a:srgbClr val="333333"/>
                  </a:buClr>
                  <a:buSzPts val="1100"/>
                  <a:buFont typeface="Wingdings" panose="05000000000000000000" pitchFamily="2" charset="2"/>
                  <a:buChar char="§"/>
                </a:pPr>
                <a:r>
                  <a:rPr lang="en-US" b="1" dirty="0">
                    <a:latin typeface="+mj-lt"/>
                  </a:rPr>
                  <a:t>Transistor (Q): </a:t>
                </a:r>
                <a:r>
                  <a:rPr lang="en-US" dirty="0">
                    <a:latin typeface="+mj-lt"/>
                  </a:rPr>
                  <a:t>Acts as an amplifies to keep the oscillations going. </a:t>
                </a:r>
              </a:p>
              <a:p>
                <a:pPr marL="285750" indent="-285750" algn="just">
                  <a:buClr>
                    <a:srgbClr val="333333"/>
                  </a:buClr>
                  <a:buSzPts val="1100"/>
                  <a:buFont typeface="Wingdings" panose="05000000000000000000" pitchFamily="2" charset="2"/>
                  <a:buChar char="§"/>
                </a:pPr>
                <a:r>
                  <a:rPr lang="en-US" b="1" dirty="0">
                    <a:latin typeface="+mj-lt"/>
                  </a:rPr>
                  <a:t>Tank Circuit: </a:t>
                </a:r>
                <a:r>
                  <a:rPr lang="en-US" dirty="0">
                    <a:latin typeface="+mj-lt"/>
                  </a:rPr>
                  <a:t>Made up of inductors 𝐿</a:t>
                </a:r>
                <a:r>
                  <a:rPr lang="en-US" baseline="-25000" dirty="0">
                    <a:latin typeface="+mj-lt"/>
                  </a:rPr>
                  <a:t>1</a:t>
                </a:r>
                <a:r>
                  <a:rPr lang="en-US" dirty="0">
                    <a:latin typeface="+mj-lt"/>
                  </a:rPr>
                  <a:t> , 𝐿</a:t>
                </a:r>
                <a:r>
                  <a:rPr lang="en-US" baseline="-25000" dirty="0">
                    <a:latin typeface="+mj-lt"/>
                  </a:rPr>
                  <a:t>2​</a:t>
                </a:r>
                <a:r>
                  <a:rPr lang="en-US" dirty="0">
                    <a:latin typeface="+mj-lt"/>
                  </a:rPr>
                  <a:t> , and 𝐶 set the oscillation frequency.</a:t>
                </a:r>
              </a:p>
              <a:p>
                <a:pPr marL="285750" lvl="0" indent="-285750" algn="just" rtl="0">
                  <a:spcBef>
                    <a:spcPts val="0"/>
                  </a:spcBef>
                  <a:spcAft>
                    <a:spcPts val="0"/>
                  </a:spcAft>
                  <a:buClr>
                    <a:srgbClr val="333333"/>
                  </a:buClr>
                  <a:buSzPts val="1100"/>
                  <a:buFont typeface="Wingdings" panose="05000000000000000000" pitchFamily="2" charset="2"/>
                  <a:buChar char="§"/>
                </a:pPr>
                <a:r>
                  <a:rPr lang="en-US" b="1" dirty="0">
                    <a:latin typeface="+mj-lt"/>
                  </a:rPr>
                  <a:t>Biasing Resistors: </a:t>
                </a:r>
                <a:r>
                  <a:rPr lang="en-US" dirty="0">
                    <a:latin typeface="+mj-lt"/>
                  </a:rPr>
                  <a:t>𝑅</a:t>
                </a:r>
                <a:r>
                  <a:rPr lang="en-US" baseline="-25000" dirty="0">
                    <a:latin typeface="+mj-lt"/>
                  </a:rPr>
                  <a:t>1​ </a:t>
                </a:r>
                <a:r>
                  <a:rPr lang="en-US" dirty="0">
                    <a:latin typeface="+mj-lt"/>
                  </a:rPr>
                  <a:t>, 𝑅</a:t>
                </a:r>
                <a:r>
                  <a:rPr lang="en-US" baseline="-25000" dirty="0">
                    <a:latin typeface="+mj-lt"/>
                  </a:rPr>
                  <a:t>2</a:t>
                </a:r>
                <a:r>
                  <a:rPr lang="en-US" dirty="0">
                    <a:latin typeface="+mj-lt"/>
                  </a:rPr>
                  <a:t> , and 𝑅</a:t>
                </a:r>
                <a:r>
                  <a:rPr lang="en-US" baseline="-25000" dirty="0">
                    <a:latin typeface="+mj-lt"/>
                  </a:rPr>
                  <a:t>E</a:t>
                </a:r>
                <a:r>
                  <a:rPr lang="en-US" dirty="0">
                    <a:latin typeface="+mj-lt"/>
                  </a:rPr>
                  <a:t> the necessary operating condition for the transistor.</a:t>
                </a:r>
              </a:p>
              <a:p>
                <a:pPr marL="285750" lvl="0" indent="-285750" algn="just" rtl="0">
                  <a:spcBef>
                    <a:spcPts val="0"/>
                  </a:spcBef>
                  <a:spcAft>
                    <a:spcPts val="0"/>
                  </a:spcAft>
                  <a:buClr>
                    <a:srgbClr val="333333"/>
                  </a:buClr>
                  <a:buSzPts val="1100"/>
                  <a:buFont typeface="Wingdings" panose="05000000000000000000" pitchFamily="2" charset="2"/>
                  <a:buChar char="§"/>
                </a:pPr>
                <a:r>
                  <a:rPr lang="en-US" b="1" dirty="0">
                    <a:latin typeface="+mj-lt"/>
                  </a:rPr>
                  <a:t>RF Choke: </a:t>
                </a:r>
                <a:r>
                  <a:rPr lang="en-US" dirty="0">
                    <a:latin typeface="+mj-lt"/>
                  </a:rPr>
                  <a:t>Prevents high-frequency signals from reaching the power supply line. </a:t>
                </a:r>
              </a:p>
              <a:p>
                <a:pPr marL="285750" lvl="0" indent="-285750" algn="just" rtl="0">
                  <a:spcBef>
                    <a:spcPts val="0"/>
                  </a:spcBef>
                  <a:spcAft>
                    <a:spcPts val="0"/>
                  </a:spcAft>
                  <a:buClr>
                    <a:srgbClr val="333333"/>
                  </a:buClr>
                  <a:buSzPts val="1100"/>
                  <a:buFont typeface="Wingdings" panose="05000000000000000000" pitchFamily="2" charset="2"/>
                  <a:buChar char="§"/>
                </a:pPr>
                <a:r>
                  <a:rPr lang="en-US" b="1" dirty="0">
                    <a:latin typeface="+mj-lt"/>
                  </a:rPr>
                  <a:t>Output (𝑉</a:t>
                </a:r>
                <a14:m>
                  <m:oMath xmlns:m="http://schemas.openxmlformats.org/officeDocument/2006/math">
                    <m:r>
                      <a:rPr lang="en-US" b="1" i="1" baseline="-25000" dirty="0" smtClean="0">
                        <a:latin typeface="Cambria Math" panose="02040503050406030204" pitchFamily="18" charset="0"/>
                      </a:rPr>
                      <m:t>𝒐𝒖𝒕</m:t>
                    </m:r>
                  </m:oMath>
                </a14:m>
                <a:r>
                  <a:rPr lang="en-US" b="1" dirty="0">
                    <a:latin typeface="+mj-lt"/>
                  </a:rPr>
                  <a:t>​): </a:t>
                </a:r>
                <a:r>
                  <a:rPr lang="en-US" dirty="0">
                    <a:latin typeface="+mj-lt"/>
                  </a:rPr>
                  <a:t>Where the oscillating signal is taken.</a:t>
                </a:r>
              </a:p>
              <a:p>
                <a:pPr marL="0" lvl="0" indent="0" algn="l" rtl="0">
                  <a:spcBef>
                    <a:spcPts val="0"/>
                  </a:spcBef>
                  <a:spcAft>
                    <a:spcPts val="0"/>
                  </a:spcAft>
                  <a:buClr>
                    <a:srgbClr val="333333"/>
                  </a:buClr>
                  <a:buSzPts val="1100"/>
                  <a:buFont typeface="Arial"/>
                  <a:buNone/>
                </a:pPr>
                <a:endParaRPr dirty="0"/>
              </a:p>
            </p:txBody>
          </p:sp>
        </mc:Choice>
        <mc:Fallback xmlns="">
          <p:sp>
            <p:nvSpPr>
              <p:cNvPr id="2361" name="Google Shape;2361;p45"/>
              <p:cNvSpPr txBox="1">
                <a:spLocks noGrp="1" noRot="1" noChangeAspect="1" noMove="1" noResize="1" noEditPoints="1" noAdjustHandles="1" noChangeArrowheads="1" noChangeShapeType="1" noTextEdit="1"/>
              </p:cNvSpPr>
              <p:nvPr>
                <p:ph type="subTitle" idx="1"/>
              </p:nvPr>
            </p:nvSpPr>
            <p:spPr>
              <a:xfrm>
                <a:off x="184742" y="930069"/>
                <a:ext cx="4216153" cy="3574392"/>
              </a:xfrm>
              <a:prstGeom prst="rect">
                <a:avLst/>
              </a:prstGeom>
              <a:blipFill>
                <a:blip r:embed="rId3"/>
                <a:stretch>
                  <a:fillRect l="-434" r="-289" b="-1195"/>
                </a:stretch>
              </a:blipFill>
              <a:ln>
                <a:noFill/>
              </a:ln>
            </p:spPr>
            <p:txBody>
              <a:bodyPr/>
              <a:lstStyle/>
              <a:p>
                <a:r>
                  <a:rPr lang="en-US">
                    <a:noFill/>
                  </a:rPr>
                  <a:t> </a:t>
                </a:r>
              </a:p>
            </p:txBody>
          </p:sp>
        </mc:Fallback>
      </mc:AlternateContent>
      <p:pic>
        <p:nvPicPr>
          <p:cNvPr id="4" name="Picture 3">
            <a:extLst>
              <a:ext uri="{FF2B5EF4-FFF2-40B4-BE49-F238E27FC236}">
                <a16:creationId xmlns:a16="http://schemas.microsoft.com/office/drawing/2014/main" id="{298FB161-0252-5FCD-B4A5-9448808DBAC6}"/>
              </a:ext>
            </a:extLst>
          </p:cNvPr>
          <p:cNvPicPr>
            <a:picLocks noChangeAspect="1"/>
          </p:cNvPicPr>
          <p:nvPr/>
        </p:nvPicPr>
        <p:blipFill>
          <a:blip r:embed="rId4"/>
          <a:stretch>
            <a:fillRect/>
          </a:stretch>
        </p:blipFill>
        <p:spPr>
          <a:xfrm>
            <a:off x="4572000" y="1265238"/>
            <a:ext cx="3940523" cy="2613023"/>
          </a:xfrm>
          <a:prstGeom prst="rect">
            <a:avLst/>
          </a:prstGeom>
        </p:spPr>
      </p:pic>
      <p:sp>
        <p:nvSpPr>
          <p:cNvPr id="5" name="Google Shape;2367;p46">
            <a:extLst>
              <a:ext uri="{FF2B5EF4-FFF2-40B4-BE49-F238E27FC236}">
                <a16:creationId xmlns:a16="http://schemas.microsoft.com/office/drawing/2014/main" id="{71ED8452-E679-8716-AE9C-F7626A337A40}"/>
              </a:ext>
            </a:extLst>
          </p:cNvPr>
          <p:cNvSpPr txBox="1">
            <a:spLocks noGrp="1"/>
          </p:cNvSpPr>
          <p:nvPr>
            <p:ph type="title"/>
          </p:nvPr>
        </p:nvSpPr>
        <p:spPr>
          <a:xfrm>
            <a:off x="484472" y="170100"/>
            <a:ext cx="7704000" cy="47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tx1"/>
                </a:solidFill>
              </a:rPr>
              <a:t>Hartley Oscillator Figure Explana</a:t>
            </a:r>
            <a:r>
              <a:rPr lang="en-US" dirty="0">
                <a:solidFill>
                  <a:schemeClr val="bg1"/>
                </a:solidFill>
              </a:rPr>
              <a:t>tion </a:t>
            </a:r>
            <a:endParaRPr dirty="0">
              <a:solidFill>
                <a:schemeClr val="bg1"/>
              </a:solidFill>
            </a:endParaRPr>
          </a:p>
        </p:txBody>
      </p:sp>
    </p:spTree>
    <p:extLst>
      <p:ext uri="{BB962C8B-B14F-4D97-AF65-F5344CB8AC3E}">
        <p14:creationId xmlns:p14="http://schemas.microsoft.com/office/powerpoint/2010/main" val="37988306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359"/>
        <p:cNvGrpSpPr/>
        <p:nvPr/>
      </p:nvGrpSpPr>
      <p:grpSpPr>
        <a:xfrm>
          <a:off x="0" y="0"/>
          <a:ext cx="0" cy="0"/>
          <a:chOff x="0" y="0"/>
          <a:chExt cx="0" cy="0"/>
        </a:xfrm>
      </p:grpSpPr>
      <p:sp>
        <p:nvSpPr>
          <p:cNvPr id="5" name="TextBox 4">
            <a:extLst>
              <a:ext uri="{FF2B5EF4-FFF2-40B4-BE49-F238E27FC236}">
                <a16:creationId xmlns:a16="http://schemas.microsoft.com/office/drawing/2014/main" id="{A941D63A-0284-78F7-C5CE-C27D98D57AC6}"/>
              </a:ext>
            </a:extLst>
          </p:cNvPr>
          <p:cNvSpPr txBox="1"/>
          <p:nvPr/>
        </p:nvSpPr>
        <p:spPr>
          <a:xfrm>
            <a:off x="350874" y="563526"/>
            <a:ext cx="3689498" cy="461665"/>
          </a:xfrm>
          <a:prstGeom prst="rect">
            <a:avLst/>
          </a:prstGeom>
          <a:noFill/>
        </p:spPr>
        <p:txBody>
          <a:bodyPr wrap="square" rtlCol="0">
            <a:spAutoFit/>
          </a:bodyPr>
          <a:lstStyle/>
          <a:p>
            <a:r>
              <a:rPr lang="en-US" sz="2400" b="1" dirty="0">
                <a:latin typeface="Hind" panose="02000000000000000000" pitchFamily="2" charset="0"/>
                <a:cs typeface="Hind" panose="02000000000000000000" pitchFamily="2" charset="0"/>
              </a:rPr>
              <a:t>Mathematical</a:t>
            </a:r>
            <a:r>
              <a:rPr lang="en-US" sz="2400" b="1" dirty="0"/>
              <a:t> Problem</a:t>
            </a:r>
          </a:p>
        </p:txBody>
      </p:sp>
      <p:sp>
        <p:nvSpPr>
          <p:cNvPr id="9" name="TextBox 8">
            <a:extLst>
              <a:ext uri="{FF2B5EF4-FFF2-40B4-BE49-F238E27FC236}">
                <a16:creationId xmlns:a16="http://schemas.microsoft.com/office/drawing/2014/main" id="{7FDD9D0F-8C38-FECC-EB9D-69D2C674B0D3}"/>
              </a:ext>
            </a:extLst>
          </p:cNvPr>
          <p:cNvSpPr txBox="1"/>
          <p:nvPr/>
        </p:nvSpPr>
        <p:spPr>
          <a:xfrm>
            <a:off x="457200" y="1605516"/>
            <a:ext cx="4423144" cy="1200329"/>
          </a:xfrm>
          <a:prstGeom prst="rect">
            <a:avLst/>
          </a:prstGeom>
          <a:noFill/>
        </p:spPr>
        <p:txBody>
          <a:bodyPr wrap="square" rtlCol="0">
            <a:spAutoFit/>
          </a:bodyPr>
          <a:lstStyle/>
          <a:p>
            <a:r>
              <a:rPr lang="en-US" sz="1800" dirty="0">
                <a:latin typeface="+mj-lt"/>
                <a:cs typeface="Hind" panose="02000000000000000000" pitchFamily="2" charset="0"/>
              </a:rPr>
              <a:t>Calculate the (</a:t>
            </a:r>
            <a:r>
              <a:rPr lang="en-US" sz="1800" dirty="0" err="1">
                <a:latin typeface="+mj-lt"/>
                <a:cs typeface="Hind" panose="02000000000000000000" pitchFamily="2" charset="0"/>
              </a:rPr>
              <a:t>i</a:t>
            </a:r>
            <a:r>
              <a:rPr lang="en-US" sz="1800" dirty="0">
                <a:latin typeface="+mj-lt"/>
                <a:cs typeface="Hind" panose="02000000000000000000" pitchFamily="2" charset="0"/>
              </a:rPr>
              <a:t>) operating frequency and (ii) feedback fraction for Hartley oscillator shown in Figure 1. The mutual inductance between the coils, M = 20 </a:t>
            </a:r>
            <a:r>
              <a:rPr lang="en-US" sz="1800" i="1" dirty="0" err="1">
                <a:latin typeface="+mj-lt"/>
                <a:cs typeface="Hind" panose="02000000000000000000" pitchFamily="2" charset="0"/>
              </a:rPr>
              <a:t>μH</a:t>
            </a:r>
            <a:r>
              <a:rPr lang="en-US" sz="1800" i="1" dirty="0">
                <a:latin typeface="+mj-lt"/>
                <a:cs typeface="Hind" panose="02000000000000000000" pitchFamily="2" charset="0"/>
              </a:rPr>
              <a:t>.</a:t>
            </a:r>
          </a:p>
        </p:txBody>
      </p:sp>
      <p:pic>
        <p:nvPicPr>
          <p:cNvPr id="13" name="Picture 12">
            <a:extLst>
              <a:ext uri="{FF2B5EF4-FFF2-40B4-BE49-F238E27FC236}">
                <a16:creationId xmlns:a16="http://schemas.microsoft.com/office/drawing/2014/main" id="{9A52D623-7128-04CB-835A-CBA5491E7E28}"/>
              </a:ext>
            </a:extLst>
          </p:cNvPr>
          <p:cNvPicPr>
            <a:picLocks noChangeAspect="1"/>
          </p:cNvPicPr>
          <p:nvPr/>
        </p:nvPicPr>
        <p:blipFill>
          <a:blip r:embed="rId3"/>
          <a:stretch>
            <a:fillRect/>
          </a:stretch>
        </p:blipFill>
        <p:spPr>
          <a:xfrm>
            <a:off x="4720856" y="1141610"/>
            <a:ext cx="4207893" cy="2828811"/>
          </a:xfrm>
          <a:prstGeom prst="rect">
            <a:avLst/>
          </a:prstGeom>
        </p:spPr>
      </p:pic>
      <p:sp>
        <p:nvSpPr>
          <p:cNvPr id="14" name="TextBox 13">
            <a:extLst>
              <a:ext uri="{FF2B5EF4-FFF2-40B4-BE49-F238E27FC236}">
                <a16:creationId xmlns:a16="http://schemas.microsoft.com/office/drawing/2014/main" id="{B01253B3-0318-C65B-73BF-29A802490EE9}"/>
              </a:ext>
            </a:extLst>
          </p:cNvPr>
          <p:cNvSpPr txBox="1"/>
          <p:nvPr/>
        </p:nvSpPr>
        <p:spPr>
          <a:xfrm>
            <a:off x="5390706" y="4130749"/>
            <a:ext cx="2647507" cy="369332"/>
          </a:xfrm>
          <a:prstGeom prst="rect">
            <a:avLst/>
          </a:prstGeom>
          <a:noFill/>
        </p:spPr>
        <p:txBody>
          <a:bodyPr wrap="square" rtlCol="0">
            <a:spAutoFit/>
          </a:bodyPr>
          <a:lstStyle/>
          <a:p>
            <a:pPr algn="ctr"/>
            <a:r>
              <a:rPr lang="en-US" sz="1800" dirty="0"/>
              <a:t>Figure 1</a:t>
            </a:r>
          </a:p>
        </p:txBody>
      </p:sp>
    </p:spTree>
    <p:extLst>
      <p:ext uri="{BB962C8B-B14F-4D97-AF65-F5344CB8AC3E}">
        <p14:creationId xmlns:p14="http://schemas.microsoft.com/office/powerpoint/2010/main" val="399873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7EF6A1-DB26-497B-B492-88C64941617C}"/>
              </a:ext>
            </a:extLst>
          </p:cNvPr>
          <p:cNvSpPr>
            <a:spLocks noGrp="1"/>
          </p:cNvSpPr>
          <p:nvPr>
            <p:ph type="title"/>
          </p:nvPr>
        </p:nvSpPr>
        <p:spPr>
          <a:xfrm>
            <a:off x="720000" y="1912800"/>
            <a:ext cx="7704000" cy="1317900"/>
          </a:xfrm>
        </p:spPr>
        <p:txBody>
          <a:bodyPr/>
          <a:lstStyle/>
          <a:p>
            <a:r>
              <a:rPr lang="en-US" sz="7200" dirty="0">
                <a:latin typeface="Segoe UI Variable Text" pitchFamily="2" charset="0"/>
              </a:rPr>
              <a:t>Thank You </a:t>
            </a:r>
          </a:p>
        </p:txBody>
      </p:sp>
    </p:spTree>
    <p:extLst>
      <p:ext uri="{BB962C8B-B14F-4D97-AF65-F5344CB8AC3E}">
        <p14:creationId xmlns:p14="http://schemas.microsoft.com/office/powerpoint/2010/main" val="36760400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17"/>
        <p:cNvGrpSpPr/>
        <p:nvPr/>
      </p:nvGrpSpPr>
      <p:grpSpPr>
        <a:xfrm>
          <a:off x="0" y="0"/>
          <a:ext cx="0" cy="0"/>
          <a:chOff x="0" y="0"/>
          <a:chExt cx="0" cy="0"/>
        </a:xfrm>
      </p:grpSpPr>
      <p:sp>
        <p:nvSpPr>
          <p:cNvPr id="2318" name="Google Shape;2318;p43"/>
          <p:cNvSpPr txBox="1">
            <a:spLocks noGrp="1"/>
          </p:cNvSpPr>
          <p:nvPr>
            <p:ph type="title"/>
          </p:nvPr>
        </p:nvSpPr>
        <p:spPr>
          <a:xfrm>
            <a:off x="3968512" y="537900"/>
            <a:ext cx="4030500" cy="904800"/>
          </a:xfrm>
          <a:prstGeom prst="rect">
            <a:avLst/>
          </a:prstGeom>
        </p:spPr>
        <p:txBody>
          <a:bodyPr spcFirstLastPara="1" wrap="square" lIns="91425" tIns="91425" rIns="91425" bIns="91425" anchor="ctr" anchorCtr="0">
            <a:noAutofit/>
          </a:bodyPr>
          <a:lstStyle/>
          <a:p>
            <a:r>
              <a:rPr lang="en" sz="3200" dirty="0"/>
              <a:t>Group Members</a:t>
            </a:r>
          </a:p>
        </p:txBody>
      </p:sp>
      <p:sp>
        <p:nvSpPr>
          <p:cNvPr id="2" name="TextBox 1">
            <a:extLst>
              <a:ext uri="{FF2B5EF4-FFF2-40B4-BE49-F238E27FC236}">
                <a16:creationId xmlns:a16="http://schemas.microsoft.com/office/drawing/2014/main" id="{C2D4E114-9FB6-4275-AC6A-0F513504C9B5}"/>
              </a:ext>
            </a:extLst>
          </p:cNvPr>
          <p:cNvSpPr txBox="1"/>
          <p:nvPr/>
        </p:nvSpPr>
        <p:spPr>
          <a:xfrm>
            <a:off x="3678856" y="1875782"/>
            <a:ext cx="4384534" cy="400110"/>
          </a:xfrm>
          <a:prstGeom prst="rect">
            <a:avLst/>
          </a:prstGeom>
          <a:noFill/>
        </p:spPr>
        <p:txBody>
          <a:bodyPr wrap="none" rtlCol="0">
            <a:spAutoFit/>
          </a:bodyPr>
          <a:lstStyle/>
          <a:p>
            <a:r>
              <a:rPr lang="en-US" sz="2000" b="1" dirty="0"/>
              <a:t>Name </a:t>
            </a:r>
            <a:r>
              <a:rPr lang="en-US" sz="2000" b="1"/>
              <a:t>:                                          Id </a:t>
            </a:r>
            <a:r>
              <a:rPr lang="en-US" sz="2000" b="1" dirty="0"/>
              <a:t>:</a:t>
            </a:r>
          </a:p>
        </p:txBody>
      </p:sp>
      <p:sp>
        <p:nvSpPr>
          <p:cNvPr id="4" name="TextBox 3">
            <a:extLst>
              <a:ext uri="{FF2B5EF4-FFF2-40B4-BE49-F238E27FC236}">
                <a16:creationId xmlns:a16="http://schemas.microsoft.com/office/drawing/2014/main" id="{17168240-2F66-4762-9B0B-A6EB6CBEB17E}"/>
              </a:ext>
            </a:extLst>
          </p:cNvPr>
          <p:cNvSpPr txBox="1"/>
          <p:nvPr/>
        </p:nvSpPr>
        <p:spPr>
          <a:xfrm>
            <a:off x="3678856" y="2444992"/>
            <a:ext cx="4719562" cy="307777"/>
          </a:xfrm>
          <a:prstGeom prst="rect">
            <a:avLst/>
          </a:prstGeom>
          <a:noFill/>
        </p:spPr>
        <p:txBody>
          <a:bodyPr wrap="none" rtlCol="0">
            <a:spAutoFit/>
          </a:bodyPr>
          <a:lstStyle/>
          <a:p>
            <a:r>
              <a:rPr lang="en-US" b="0" i="0" dirty="0">
                <a:solidFill>
                  <a:srgbClr val="000000"/>
                </a:solidFill>
                <a:effectLst/>
                <a:latin typeface="Arial" panose="020B0604020202020204" pitchFamily="34" charset="0"/>
              </a:rPr>
              <a:t>Abdullah Al Noman                                          232-15-797</a:t>
            </a:r>
            <a:endParaRPr lang="en-US" dirty="0"/>
          </a:p>
        </p:txBody>
      </p:sp>
      <p:sp>
        <p:nvSpPr>
          <p:cNvPr id="5" name="TextBox 4">
            <a:extLst>
              <a:ext uri="{FF2B5EF4-FFF2-40B4-BE49-F238E27FC236}">
                <a16:creationId xmlns:a16="http://schemas.microsoft.com/office/drawing/2014/main" id="{7172B4F9-5650-4BF9-A6DE-5F87D8BCF4A8}"/>
              </a:ext>
            </a:extLst>
          </p:cNvPr>
          <p:cNvSpPr txBox="1"/>
          <p:nvPr/>
        </p:nvSpPr>
        <p:spPr>
          <a:xfrm>
            <a:off x="3678856" y="2785846"/>
            <a:ext cx="4698722" cy="307777"/>
          </a:xfrm>
          <a:prstGeom prst="rect">
            <a:avLst/>
          </a:prstGeom>
          <a:noFill/>
        </p:spPr>
        <p:txBody>
          <a:bodyPr wrap="none" rtlCol="0">
            <a:spAutoFit/>
          </a:bodyPr>
          <a:lstStyle/>
          <a:p>
            <a:r>
              <a:rPr lang="en-US" b="0" i="0" dirty="0">
                <a:solidFill>
                  <a:srgbClr val="000000"/>
                </a:solidFill>
                <a:effectLst/>
                <a:latin typeface="Arial" panose="020B0604020202020204" pitchFamily="34" charset="0"/>
              </a:rPr>
              <a:t>Mohammad </a:t>
            </a:r>
            <a:r>
              <a:rPr lang="en-US" b="0" i="0" dirty="0" err="1">
                <a:solidFill>
                  <a:srgbClr val="000000"/>
                </a:solidFill>
                <a:effectLst/>
                <a:latin typeface="Arial" panose="020B0604020202020204" pitchFamily="34" charset="0"/>
              </a:rPr>
              <a:t>Nafis</a:t>
            </a:r>
            <a:r>
              <a:rPr lang="en-US" b="0" i="0" dirty="0">
                <a:solidFill>
                  <a:srgbClr val="000000"/>
                </a:solidFill>
                <a:effectLst/>
                <a:latin typeface="Arial" panose="020B0604020202020204" pitchFamily="34" charset="0"/>
              </a:rPr>
              <a:t> Sadiq                                  232-15-895</a:t>
            </a:r>
            <a:endParaRPr lang="en-US" dirty="0"/>
          </a:p>
        </p:txBody>
      </p:sp>
      <p:sp>
        <p:nvSpPr>
          <p:cNvPr id="6" name="TextBox 5">
            <a:extLst>
              <a:ext uri="{FF2B5EF4-FFF2-40B4-BE49-F238E27FC236}">
                <a16:creationId xmlns:a16="http://schemas.microsoft.com/office/drawing/2014/main" id="{2F5AD482-FE3A-4B83-8FD0-6E74DF0BDA27}"/>
              </a:ext>
            </a:extLst>
          </p:cNvPr>
          <p:cNvSpPr txBox="1"/>
          <p:nvPr/>
        </p:nvSpPr>
        <p:spPr>
          <a:xfrm>
            <a:off x="3678856" y="3093571"/>
            <a:ext cx="4698722" cy="307777"/>
          </a:xfrm>
          <a:prstGeom prst="rect">
            <a:avLst/>
          </a:prstGeom>
          <a:noFill/>
        </p:spPr>
        <p:txBody>
          <a:bodyPr wrap="none" rtlCol="0">
            <a:spAutoFit/>
          </a:bodyPr>
          <a:lstStyle/>
          <a:p>
            <a:r>
              <a:rPr lang="en-US" b="0" i="0" dirty="0" err="1">
                <a:solidFill>
                  <a:srgbClr val="000000"/>
                </a:solidFill>
                <a:effectLst/>
                <a:latin typeface="Arial" panose="020B0604020202020204" pitchFamily="34" charset="0"/>
              </a:rPr>
              <a:t>Mahajub</a:t>
            </a:r>
            <a:r>
              <a:rPr lang="en-US" b="0" i="0" dirty="0">
                <a:solidFill>
                  <a:srgbClr val="000000"/>
                </a:solidFill>
                <a:effectLst/>
                <a:latin typeface="Arial" panose="020B0604020202020204" pitchFamily="34" charset="0"/>
              </a:rPr>
              <a:t> Al Shabah                                         232-15-900</a:t>
            </a:r>
            <a:endParaRPr lang="en-US" dirty="0"/>
          </a:p>
        </p:txBody>
      </p:sp>
      <p:sp>
        <p:nvSpPr>
          <p:cNvPr id="7" name="TextBox 6">
            <a:extLst>
              <a:ext uri="{FF2B5EF4-FFF2-40B4-BE49-F238E27FC236}">
                <a16:creationId xmlns:a16="http://schemas.microsoft.com/office/drawing/2014/main" id="{B6566A22-D3AB-4397-901F-0B4D445FEFE6}"/>
              </a:ext>
            </a:extLst>
          </p:cNvPr>
          <p:cNvSpPr txBox="1"/>
          <p:nvPr/>
        </p:nvSpPr>
        <p:spPr>
          <a:xfrm>
            <a:off x="3678856" y="3395880"/>
            <a:ext cx="4708340" cy="307777"/>
          </a:xfrm>
          <a:prstGeom prst="rect">
            <a:avLst/>
          </a:prstGeom>
          <a:noFill/>
        </p:spPr>
        <p:txBody>
          <a:bodyPr wrap="none" rtlCol="0">
            <a:spAutoFit/>
          </a:bodyPr>
          <a:lstStyle/>
          <a:p>
            <a:r>
              <a:rPr lang="en-US" b="0" i="0" dirty="0" err="1">
                <a:solidFill>
                  <a:srgbClr val="000000"/>
                </a:solidFill>
                <a:effectLst/>
                <a:latin typeface="Arial" panose="020B0604020202020204" pitchFamily="34" charset="0"/>
              </a:rPr>
              <a:t>Sachin</a:t>
            </a:r>
            <a:r>
              <a:rPr lang="en-US" b="0" i="0" dirty="0">
                <a:solidFill>
                  <a:srgbClr val="000000"/>
                </a:solidFill>
                <a:effectLst/>
                <a:latin typeface="Arial" panose="020B0604020202020204" pitchFamily="34" charset="0"/>
              </a:rPr>
              <a:t> </a:t>
            </a:r>
            <a:r>
              <a:rPr lang="en-US" b="0" i="0" dirty="0" err="1">
                <a:solidFill>
                  <a:srgbClr val="000000"/>
                </a:solidFill>
                <a:effectLst/>
                <a:latin typeface="Arial" panose="020B0604020202020204" pitchFamily="34" charset="0"/>
              </a:rPr>
              <a:t>Sarker</a:t>
            </a:r>
            <a:r>
              <a:rPr lang="en-US" b="0" i="0" dirty="0">
                <a:solidFill>
                  <a:srgbClr val="000000"/>
                </a:solidFill>
                <a:effectLst/>
                <a:latin typeface="Arial" panose="020B0604020202020204" pitchFamily="34" charset="0"/>
              </a:rPr>
              <a:t>                                                  232-15-249</a:t>
            </a:r>
            <a:endParaRPr lang="en-US" dirty="0"/>
          </a:p>
        </p:txBody>
      </p:sp>
      <p:sp>
        <p:nvSpPr>
          <p:cNvPr id="8" name="TextBox 7">
            <a:extLst>
              <a:ext uri="{FF2B5EF4-FFF2-40B4-BE49-F238E27FC236}">
                <a16:creationId xmlns:a16="http://schemas.microsoft.com/office/drawing/2014/main" id="{62B65B3B-7C04-4C13-8CED-6EF99312E7C4}"/>
              </a:ext>
            </a:extLst>
          </p:cNvPr>
          <p:cNvSpPr txBox="1"/>
          <p:nvPr/>
        </p:nvSpPr>
        <p:spPr>
          <a:xfrm>
            <a:off x="3678856" y="3763406"/>
            <a:ext cx="4798108" cy="307777"/>
          </a:xfrm>
          <a:prstGeom prst="rect">
            <a:avLst/>
          </a:prstGeom>
          <a:noFill/>
        </p:spPr>
        <p:txBody>
          <a:bodyPr wrap="none" rtlCol="0">
            <a:spAutoFit/>
          </a:bodyPr>
          <a:lstStyle/>
          <a:p>
            <a:r>
              <a:rPr lang="en-US" b="0" i="0" dirty="0">
                <a:solidFill>
                  <a:srgbClr val="000000"/>
                </a:solidFill>
                <a:effectLst/>
                <a:latin typeface="Arial" panose="020B0604020202020204" pitchFamily="34" charset="0"/>
              </a:rPr>
              <a:t>J. M. </a:t>
            </a:r>
            <a:r>
              <a:rPr lang="en-US" b="0" i="0" dirty="0" err="1">
                <a:solidFill>
                  <a:srgbClr val="000000"/>
                </a:solidFill>
                <a:effectLst/>
                <a:latin typeface="Arial" panose="020B0604020202020204" pitchFamily="34" charset="0"/>
              </a:rPr>
              <a:t>Ifthakharul</a:t>
            </a:r>
            <a:r>
              <a:rPr lang="en-US" b="0" i="0" dirty="0">
                <a:solidFill>
                  <a:srgbClr val="000000"/>
                </a:solidFill>
                <a:effectLst/>
                <a:latin typeface="Arial" panose="020B0604020202020204" pitchFamily="34" charset="0"/>
              </a:rPr>
              <a:t> Islam </a:t>
            </a:r>
            <a:r>
              <a:rPr lang="en-US" b="0" i="0" dirty="0" err="1">
                <a:solidFill>
                  <a:srgbClr val="000000"/>
                </a:solidFill>
                <a:effectLst/>
                <a:latin typeface="Arial" panose="020B0604020202020204" pitchFamily="34" charset="0"/>
              </a:rPr>
              <a:t>Shajan</a:t>
            </a:r>
            <a:r>
              <a:rPr lang="en-US" b="0" i="0" dirty="0">
                <a:solidFill>
                  <a:srgbClr val="000000"/>
                </a:solidFill>
                <a:effectLst/>
                <a:latin typeface="Arial" panose="020B0604020202020204" pitchFamily="34" charset="0"/>
              </a:rPr>
              <a:t>                         232-15-813</a:t>
            </a:r>
            <a:endParaRPr lang="en-US" dirty="0"/>
          </a:p>
        </p:txBody>
      </p:sp>
      <p:sp>
        <p:nvSpPr>
          <p:cNvPr id="9" name="TextBox 8">
            <a:extLst>
              <a:ext uri="{FF2B5EF4-FFF2-40B4-BE49-F238E27FC236}">
                <a16:creationId xmlns:a16="http://schemas.microsoft.com/office/drawing/2014/main" id="{6543CBA7-09B8-455E-AB77-2B3EDE7719A7}"/>
              </a:ext>
            </a:extLst>
          </p:cNvPr>
          <p:cNvSpPr txBox="1"/>
          <p:nvPr/>
        </p:nvSpPr>
        <p:spPr>
          <a:xfrm>
            <a:off x="3678856" y="4086394"/>
            <a:ext cx="4689104" cy="307777"/>
          </a:xfrm>
          <a:prstGeom prst="rect">
            <a:avLst/>
          </a:prstGeom>
          <a:noFill/>
        </p:spPr>
        <p:txBody>
          <a:bodyPr wrap="none" rtlCol="0">
            <a:spAutoFit/>
          </a:bodyPr>
          <a:lstStyle/>
          <a:p>
            <a:r>
              <a:rPr lang="en-US" b="0" i="0" dirty="0">
                <a:solidFill>
                  <a:srgbClr val="000000"/>
                </a:solidFill>
                <a:effectLst/>
                <a:latin typeface="Arial" panose="020B0604020202020204" pitchFamily="34" charset="0"/>
              </a:rPr>
              <a:t>Md. Al </a:t>
            </a:r>
            <a:r>
              <a:rPr lang="en-US" b="0" i="0" dirty="0" err="1">
                <a:solidFill>
                  <a:srgbClr val="000000"/>
                </a:solidFill>
                <a:effectLst/>
                <a:latin typeface="Arial" panose="020B0604020202020204" pitchFamily="34" charset="0"/>
              </a:rPr>
              <a:t>Sahariar</a:t>
            </a:r>
            <a:r>
              <a:rPr lang="en-US" b="0" i="0" dirty="0">
                <a:solidFill>
                  <a:srgbClr val="000000"/>
                </a:solidFill>
                <a:effectLst/>
                <a:latin typeface="Arial" panose="020B0604020202020204" pitchFamily="34" charset="0"/>
              </a:rPr>
              <a:t> </a:t>
            </a:r>
            <a:r>
              <a:rPr lang="en-US" b="0" i="0" dirty="0" err="1">
                <a:solidFill>
                  <a:srgbClr val="000000"/>
                </a:solidFill>
                <a:effectLst/>
                <a:latin typeface="Arial" panose="020B0604020202020204" pitchFamily="34" charset="0"/>
              </a:rPr>
              <a:t>Noyn</a:t>
            </a:r>
            <a:r>
              <a:rPr lang="en-US" b="0" i="0" dirty="0">
                <a:solidFill>
                  <a:srgbClr val="000000"/>
                </a:solidFill>
                <a:effectLst/>
                <a:latin typeface="Arial" panose="020B0604020202020204" pitchFamily="34" charset="0"/>
              </a:rPr>
              <a:t>                                      232-15-814</a:t>
            </a:r>
            <a:endParaRPr lang="en-US" dirty="0"/>
          </a:p>
        </p:txBody>
      </p:sp>
      <p:sp>
        <p:nvSpPr>
          <p:cNvPr id="10" name="TextBox 9">
            <a:extLst>
              <a:ext uri="{FF2B5EF4-FFF2-40B4-BE49-F238E27FC236}">
                <a16:creationId xmlns:a16="http://schemas.microsoft.com/office/drawing/2014/main" id="{2353EA67-8435-45FB-9F90-830F98D9AE25}"/>
              </a:ext>
            </a:extLst>
          </p:cNvPr>
          <p:cNvSpPr txBox="1"/>
          <p:nvPr/>
        </p:nvSpPr>
        <p:spPr>
          <a:xfrm>
            <a:off x="3678856" y="4394171"/>
            <a:ext cx="4727576" cy="307777"/>
          </a:xfrm>
          <a:prstGeom prst="rect">
            <a:avLst/>
          </a:prstGeom>
          <a:noFill/>
        </p:spPr>
        <p:txBody>
          <a:bodyPr wrap="none" rtlCol="0">
            <a:spAutoFit/>
          </a:bodyPr>
          <a:lstStyle/>
          <a:p>
            <a:r>
              <a:rPr lang="en-US" b="0" i="0" dirty="0" err="1">
                <a:solidFill>
                  <a:srgbClr val="000000"/>
                </a:solidFill>
                <a:effectLst/>
                <a:latin typeface="Arial" panose="020B0604020202020204" pitchFamily="34" charset="0"/>
              </a:rPr>
              <a:t>Pritom</a:t>
            </a:r>
            <a:r>
              <a:rPr lang="en-US" b="0" i="0" dirty="0">
                <a:solidFill>
                  <a:srgbClr val="000000"/>
                </a:solidFill>
                <a:effectLst/>
                <a:latin typeface="Arial" panose="020B0604020202020204" pitchFamily="34" charset="0"/>
              </a:rPr>
              <a:t> </a:t>
            </a:r>
            <a:r>
              <a:rPr lang="en-US" b="0" i="0" dirty="0" err="1">
                <a:solidFill>
                  <a:srgbClr val="000000"/>
                </a:solidFill>
                <a:effectLst/>
                <a:latin typeface="Arial" panose="020B0604020202020204" pitchFamily="34" charset="0"/>
              </a:rPr>
              <a:t>Saha</a:t>
            </a:r>
            <a:r>
              <a:rPr lang="en-US" b="0" i="0" dirty="0">
                <a:solidFill>
                  <a:srgbClr val="000000"/>
                </a:solidFill>
                <a:effectLst/>
                <a:latin typeface="Arial" panose="020B0604020202020204" pitchFamily="34" charset="0"/>
              </a:rPr>
              <a:t> </a:t>
            </a:r>
            <a:r>
              <a:rPr lang="en-US" b="0" i="0" dirty="0" err="1">
                <a:solidFill>
                  <a:srgbClr val="000000"/>
                </a:solidFill>
                <a:effectLst/>
                <a:latin typeface="Arial" panose="020B0604020202020204" pitchFamily="34" charset="0"/>
              </a:rPr>
              <a:t>Turjo</a:t>
            </a:r>
            <a:r>
              <a:rPr lang="en-US" b="0" i="0" dirty="0">
                <a:solidFill>
                  <a:srgbClr val="000000"/>
                </a:solidFill>
                <a:effectLst/>
                <a:latin typeface="Arial" panose="020B0604020202020204" pitchFamily="34" charset="0"/>
              </a:rPr>
              <a:t>                                           232-15-742</a:t>
            </a:r>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29"/>
        <p:cNvGrpSpPr/>
        <p:nvPr/>
      </p:nvGrpSpPr>
      <p:grpSpPr>
        <a:xfrm>
          <a:off x="0" y="0"/>
          <a:ext cx="0" cy="0"/>
          <a:chOff x="0" y="0"/>
          <a:chExt cx="0" cy="0"/>
        </a:xfrm>
      </p:grpSpPr>
      <p:sp>
        <p:nvSpPr>
          <p:cNvPr id="2330" name="Google Shape;2330;p44"/>
          <p:cNvSpPr txBox="1">
            <a:spLocks noGrp="1"/>
          </p:cNvSpPr>
          <p:nvPr>
            <p:ph type="title"/>
          </p:nvPr>
        </p:nvSpPr>
        <p:spPr>
          <a:xfrm>
            <a:off x="720000" y="387600"/>
            <a:ext cx="7704000" cy="640885"/>
          </a:xfrm>
          <a:prstGeom prst="rect">
            <a:avLst/>
          </a:prstGeom>
        </p:spPr>
        <p:txBody>
          <a:bodyPr spcFirstLastPara="1" wrap="square" lIns="91425" tIns="91425" rIns="91425" bIns="91425" anchor="t" anchorCtr="0">
            <a:noAutofit/>
          </a:bodyPr>
          <a:lstStyle/>
          <a:p>
            <a:r>
              <a:rPr lang="en" dirty="0">
                <a:solidFill>
                  <a:schemeClr val="accent3"/>
                </a:solidFill>
              </a:rPr>
              <a:t>What is an Oscillatory Circuit</a:t>
            </a:r>
            <a:r>
              <a:rPr lang="en" dirty="0"/>
              <a:t>?</a:t>
            </a:r>
            <a:endParaRPr dirty="0"/>
          </a:p>
        </p:txBody>
      </p:sp>
      <p:sp>
        <p:nvSpPr>
          <p:cNvPr id="2331" name="Google Shape;2331;p44"/>
          <p:cNvSpPr txBox="1">
            <a:spLocks noGrp="1"/>
          </p:cNvSpPr>
          <p:nvPr>
            <p:ph type="subTitle" idx="1"/>
          </p:nvPr>
        </p:nvSpPr>
        <p:spPr>
          <a:xfrm>
            <a:off x="1500813" y="1553847"/>
            <a:ext cx="3852655" cy="2208042"/>
          </a:xfrm>
          <a:prstGeom prst="rect">
            <a:avLst/>
          </a:prstGeom>
        </p:spPr>
        <p:txBody>
          <a:bodyPr spcFirstLastPara="1" wrap="square" lIns="91425" tIns="91425" rIns="91425" bIns="91425" anchor="t" anchorCtr="0">
            <a:noAutofit/>
          </a:bodyPr>
          <a:lstStyle/>
          <a:p>
            <a:pPr marL="0" indent="0">
              <a:lnSpc>
                <a:spcPct val="114999"/>
              </a:lnSpc>
            </a:pPr>
            <a:r>
              <a:rPr lang="en" sz="1600" dirty="0">
                <a:latin typeface="Arial"/>
              </a:rPr>
              <a:t>A circuit which produces electrical oscillations of any desired frequency is known as an oscillatory circuit or tank circuit. </a:t>
            </a:r>
            <a:endParaRPr lang="en-US" sz="1600" dirty="0">
              <a:latin typeface="Arial"/>
            </a:endParaRPr>
          </a:p>
          <a:p>
            <a:pPr marL="0" indent="0">
              <a:lnSpc>
                <a:spcPct val="114999"/>
              </a:lnSpc>
            </a:pPr>
            <a:r>
              <a:rPr lang="en" sz="1600" dirty="0"/>
              <a:t>A simple oscillatory circuit consists of a capacitor (C) and inductance coil (L) in parallel as shown in Fig.</a:t>
            </a:r>
          </a:p>
        </p:txBody>
      </p:sp>
      <p:grpSp>
        <p:nvGrpSpPr>
          <p:cNvPr id="2333" name="Google Shape;2333;p44"/>
          <p:cNvGrpSpPr/>
          <p:nvPr/>
        </p:nvGrpSpPr>
        <p:grpSpPr>
          <a:xfrm>
            <a:off x="6355750" y="4114400"/>
            <a:ext cx="538025" cy="157800"/>
            <a:chOff x="2575325" y="1348650"/>
            <a:chExt cx="538025" cy="157800"/>
          </a:xfrm>
        </p:grpSpPr>
        <p:sp>
          <p:nvSpPr>
            <p:cNvPr id="2334" name="Google Shape;2334;p44"/>
            <p:cNvSpPr/>
            <p:nvPr/>
          </p:nvSpPr>
          <p:spPr>
            <a:xfrm>
              <a:off x="2575325"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44"/>
            <p:cNvSpPr/>
            <p:nvPr/>
          </p:nvSpPr>
          <p:spPr>
            <a:xfrm>
              <a:off x="2765438"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44"/>
            <p:cNvSpPr/>
            <p:nvPr/>
          </p:nvSpPr>
          <p:spPr>
            <a:xfrm>
              <a:off x="2955550" y="1348650"/>
              <a:ext cx="157800" cy="1578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7" name="Google Shape;2337;p44"/>
          <p:cNvGrpSpPr/>
          <p:nvPr/>
        </p:nvGrpSpPr>
        <p:grpSpPr>
          <a:xfrm>
            <a:off x="1580016" y="4266474"/>
            <a:ext cx="1584576" cy="196550"/>
            <a:chOff x="750198" y="155824"/>
            <a:chExt cx="1584576" cy="196550"/>
          </a:xfrm>
        </p:grpSpPr>
        <p:sp>
          <p:nvSpPr>
            <p:cNvPr id="2338" name="Google Shape;2338;p44"/>
            <p:cNvSpPr/>
            <p:nvPr/>
          </p:nvSpPr>
          <p:spPr>
            <a:xfrm rot="-5400000">
              <a:off x="20937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44"/>
            <p:cNvSpPr/>
            <p:nvPr/>
          </p:nvSpPr>
          <p:spPr>
            <a:xfrm rot="-5400000">
              <a:off x="1915294" y="299855"/>
              <a:ext cx="52930" cy="52107"/>
            </a:xfrm>
            <a:custGeom>
              <a:avLst/>
              <a:gdLst/>
              <a:ahLst/>
              <a:cxnLst/>
              <a:rect l="l" t="t" r="r" b="b"/>
              <a:pathLst>
                <a:path w="1221" h="1202" extrusionOk="0">
                  <a:moveTo>
                    <a:pt x="659" y="1"/>
                  </a:moveTo>
                  <a:cubicBezTo>
                    <a:pt x="252" y="1"/>
                    <a:pt x="0" y="233"/>
                    <a:pt x="0" y="563"/>
                  </a:cubicBezTo>
                  <a:cubicBezTo>
                    <a:pt x="0" y="969"/>
                    <a:pt x="252" y="1202"/>
                    <a:pt x="659" y="1202"/>
                  </a:cubicBezTo>
                  <a:cubicBezTo>
                    <a:pt x="969" y="1202"/>
                    <a:pt x="1221" y="969"/>
                    <a:pt x="1221" y="563"/>
                  </a:cubicBezTo>
                  <a:cubicBezTo>
                    <a:pt x="1221" y="233"/>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44"/>
            <p:cNvSpPr/>
            <p:nvPr/>
          </p:nvSpPr>
          <p:spPr>
            <a:xfrm rot="-5400000">
              <a:off x="1735196" y="297753"/>
              <a:ext cx="52930" cy="56312"/>
            </a:xfrm>
            <a:custGeom>
              <a:avLst/>
              <a:gdLst/>
              <a:ahLst/>
              <a:cxnLst/>
              <a:rect l="l" t="t" r="r" b="b"/>
              <a:pathLst>
                <a:path w="1221" h="1299" extrusionOk="0">
                  <a:moveTo>
                    <a:pt x="659" y="0"/>
                  </a:moveTo>
                  <a:cubicBezTo>
                    <a:pt x="252" y="0"/>
                    <a:pt x="0" y="330"/>
                    <a:pt x="0" y="640"/>
                  </a:cubicBezTo>
                  <a:cubicBezTo>
                    <a:pt x="0" y="969"/>
                    <a:pt x="252" y="1298"/>
                    <a:pt x="659" y="1298"/>
                  </a:cubicBezTo>
                  <a:cubicBezTo>
                    <a:pt x="969" y="1298"/>
                    <a:pt x="1221" y="969"/>
                    <a:pt x="1221" y="640"/>
                  </a:cubicBezTo>
                  <a:cubicBezTo>
                    <a:pt x="1221" y="330"/>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44"/>
            <p:cNvSpPr/>
            <p:nvPr/>
          </p:nvSpPr>
          <p:spPr>
            <a:xfrm rot="-5400000">
              <a:off x="1556334" y="297753"/>
              <a:ext cx="52930" cy="56312"/>
            </a:xfrm>
            <a:custGeom>
              <a:avLst/>
              <a:gdLst/>
              <a:ahLst/>
              <a:cxnLst/>
              <a:rect l="l" t="t" r="r" b="b"/>
              <a:pathLst>
                <a:path w="1221" h="1299" extrusionOk="0">
                  <a:moveTo>
                    <a:pt x="659" y="0"/>
                  </a:moveTo>
                  <a:cubicBezTo>
                    <a:pt x="252" y="0"/>
                    <a:pt x="0" y="330"/>
                    <a:pt x="0" y="659"/>
                  </a:cubicBezTo>
                  <a:cubicBezTo>
                    <a:pt x="0" y="969"/>
                    <a:pt x="252" y="1298"/>
                    <a:pt x="659" y="1298"/>
                  </a:cubicBezTo>
                  <a:cubicBezTo>
                    <a:pt x="969" y="1298"/>
                    <a:pt x="1221" y="969"/>
                    <a:pt x="1221" y="659"/>
                  </a:cubicBezTo>
                  <a:cubicBezTo>
                    <a:pt x="1221" y="330"/>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44"/>
            <p:cNvSpPr/>
            <p:nvPr/>
          </p:nvSpPr>
          <p:spPr>
            <a:xfrm rot="-5400000">
              <a:off x="1378296" y="297753"/>
              <a:ext cx="52930" cy="56312"/>
            </a:xfrm>
            <a:custGeom>
              <a:avLst/>
              <a:gdLst/>
              <a:ahLst/>
              <a:cxnLst/>
              <a:rect l="l" t="t" r="r" b="b"/>
              <a:pathLst>
                <a:path w="1221" h="1299" extrusionOk="0">
                  <a:moveTo>
                    <a:pt x="659" y="1"/>
                  </a:moveTo>
                  <a:cubicBezTo>
                    <a:pt x="252" y="1"/>
                    <a:pt x="0" y="330"/>
                    <a:pt x="0" y="640"/>
                  </a:cubicBezTo>
                  <a:cubicBezTo>
                    <a:pt x="0" y="969"/>
                    <a:pt x="252" y="1299"/>
                    <a:pt x="659" y="1299"/>
                  </a:cubicBezTo>
                  <a:cubicBezTo>
                    <a:pt x="969" y="1299"/>
                    <a:pt x="1221" y="969"/>
                    <a:pt x="1221" y="640"/>
                  </a:cubicBezTo>
                  <a:cubicBezTo>
                    <a:pt x="1221" y="330"/>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44"/>
            <p:cNvSpPr/>
            <p:nvPr/>
          </p:nvSpPr>
          <p:spPr>
            <a:xfrm rot="-5400000">
              <a:off x="1197765" y="299422"/>
              <a:ext cx="52930" cy="52974"/>
            </a:xfrm>
            <a:custGeom>
              <a:avLst/>
              <a:gdLst/>
              <a:ahLst/>
              <a:cxnLst/>
              <a:rect l="l" t="t" r="r" b="b"/>
              <a:pathLst>
                <a:path w="1221" h="1222" extrusionOk="0">
                  <a:moveTo>
                    <a:pt x="659" y="1"/>
                  </a:moveTo>
                  <a:cubicBezTo>
                    <a:pt x="252" y="1"/>
                    <a:pt x="0" y="253"/>
                    <a:pt x="0" y="660"/>
                  </a:cubicBezTo>
                  <a:cubicBezTo>
                    <a:pt x="0" y="970"/>
                    <a:pt x="252" y="1221"/>
                    <a:pt x="659" y="1221"/>
                  </a:cubicBezTo>
                  <a:cubicBezTo>
                    <a:pt x="969" y="1221"/>
                    <a:pt x="1221" y="970"/>
                    <a:pt x="1221" y="660"/>
                  </a:cubicBezTo>
                  <a:cubicBezTo>
                    <a:pt x="1221" y="253"/>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44"/>
            <p:cNvSpPr/>
            <p:nvPr/>
          </p:nvSpPr>
          <p:spPr>
            <a:xfrm rot="-5400000">
              <a:off x="1019336" y="299855"/>
              <a:ext cx="52930" cy="52107"/>
            </a:xfrm>
            <a:custGeom>
              <a:avLst/>
              <a:gdLst/>
              <a:ahLst/>
              <a:cxnLst/>
              <a:rect l="l" t="t" r="r" b="b"/>
              <a:pathLst>
                <a:path w="1221" h="1202" extrusionOk="0">
                  <a:moveTo>
                    <a:pt x="659" y="0"/>
                  </a:moveTo>
                  <a:cubicBezTo>
                    <a:pt x="252" y="0"/>
                    <a:pt x="0" y="233"/>
                    <a:pt x="0" y="640"/>
                  </a:cubicBezTo>
                  <a:cubicBezTo>
                    <a:pt x="0" y="969"/>
                    <a:pt x="252" y="1201"/>
                    <a:pt x="659" y="1201"/>
                  </a:cubicBezTo>
                  <a:cubicBezTo>
                    <a:pt x="969" y="1201"/>
                    <a:pt x="1221" y="969"/>
                    <a:pt x="1221" y="640"/>
                  </a:cubicBezTo>
                  <a:cubicBezTo>
                    <a:pt x="1221" y="233"/>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44"/>
            <p:cNvSpPr/>
            <p:nvPr/>
          </p:nvSpPr>
          <p:spPr>
            <a:xfrm rot="-5400000">
              <a:off x="840886" y="299443"/>
              <a:ext cx="52930" cy="52930"/>
            </a:xfrm>
            <a:custGeom>
              <a:avLst/>
              <a:gdLst/>
              <a:ahLst/>
              <a:cxnLst/>
              <a:rect l="l" t="t" r="r" b="b"/>
              <a:pathLst>
                <a:path w="1221" h="1221" extrusionOk="0">
                  <a:moveTo>
                    <a:pt x="659" y="1"/>
                  </a:moveTo>
                  <a:cubicBezTo>
                    <a:pt x="252" y="1"/>
                    <a:pt x="0" y="252"/>
                    <a:pt x="0" y="582"/>
                  </a:cubicBezTo>
                  <a:cubicBezTo>
                    <a:pt x="0" y="969"/>
                    <a:pt x="252" y="1221"/>
                    <a:pt x="659" y="1221"/>
                  </a:cubicBezTo>
                  <a:cubicBezTo>
                    <a:pt x="969" y="1221"/>
                    <a:pt x="1221" y="969"/>
                    <a:pt x="1221" y="582"/>
                  </a:cubicBezTo>
                  <a:cubicBezTo>
                    <a:pt x="1221" y="252"/>
                    <a:pt x="969" y="1"/>
                    <a:pt x="6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44"/>
            <p:cNvSpPr/>
            <p:nvPr/>
          </p:nvSpPr>
          <p:spPr>
            <a:xfrm rot="-5400000">
              <a:off x="2181051" y="155825"/>
              <a:ext cx="56312" cy="56312"/>
            </a:xfrm>
            <a:custGeom>
              <a:avLst/>
              <a:gdLst/>
              <a:ahLst/>
              <a:cxnLst/>
              <a:rect l="l" t="t" r="r" b="b"/>
              <a:pathLst>
                <a:path w="1299" h="1299" extrusionOk="0">
                  <a:moveTo>
                    <a:pt x="640" y="1"/>
                  </a:moveTo>
                  <a:cubicBezTo>
                    <a:pt x="330" y="1"/>
                    <a:pt x="0" y="330"/>
                    <a:pt x="0" y="659"/>
                  </a:cubicBezTo>
                  <a:cubicBezTo>
                    <a:pt x="0" y="969"/>
                    <a:pt x="330" y="1299"/>
                    <a:pt x="640" y="1299"/>
                  </a:cubicBezTo>
                  <a:cubicBezTo>
                    <a:pt x="969" y="1299"/>
                    <a:pt x="1298" y="969"/>
                    <a:pt x="1298" y="659"/>
                  </a:cubicBezTo>
                  <a:cubicBezTo>
                    <a:pt x="1298" y="330"/>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44"/>
            <p:cNvSpPr/>
            <p:nvPr/>
          </p:nvSpPr>
          <p:spPr>
            <a:xfrm rot="-5400000">
              <a:off x="2000953"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44"/>
            <p:cNvSpPr/>
            <p:nvPr/>
          </p:nvSpPr>
          <p:spPr>
            <a:xfrm rot="-5400000">
              <a:off x="1822503" y="157515"/>
              <a:ext cx="56312" cy="52930"/>
            </a:xfrm>
            <a:custGeom>
              <a:avLst/>
              <a:gdLst/>
              <a:ahLst/>
              <a:cxnLst/>
              <a:rect l="l" t="t" r="r" b="b"/>
              <a:pathLst>
                <a:path w="1299" h="1221" extrusionOk="0">
                  <a:moveTo>
                    <a:pt x="640" y="0"/>
                  </a:moveTo>
                  <a:cubicBezTo>
                    <a:pt x="330" y="0"/>
                    <a:pt x="0" y="252"/>
                    <a:pt x="0" y="562"/>
                  </a:cubicBezTo>
                  <a:cubicBezTo>
                    <a:pt x="0" y="969"/>
                    <a:pt x="330" y="1221"/>
                    <a:pt x="640" y="1221"/>
                  </a:cubicBezTo>
                  <a:cubicBezTo>
                    <a:pt x="969" y="1221"/>
                    <a:pt x="1298" y="969"/>
                    <a:pt x="1298" y="562"/>
                  </a:cubicBezTo>
                  <a:cubicBezTo>
                    <a:pt x="1298" y="252"/>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44"/>
            <p:cNvSpPr/>
            <p:nvPr/>
          </p:nvSpPr>
          <p:spPr>
            <a:xfrm rot="16200000">
              <a:off x="1644053" y="157927"/>
              <a:ext cx="56312" cy="52107"/>
            </a:xfrm>
            <a:custGeom>
              <a:avLst/>
              <a:gdLst/>
              <a:ahLst/>
              <a:cxnLst/>
              <a:rect l="l" t="t" r="r" b="b"/>
              <a:pathLst>
                <a:path w="1299" h="1202" extrusionOk="0">
                  <a:moveTo>
                    <a:pt x="640" y="1"/>
                  </a:moveTo>
                  <a:cubicBezTo>
                    <a:pt x="330" y="1"/>
                    <a:pt x="0" y="233"/>
                    <a:pt x="0" y="563"/>
                  </a:cubicBezTo>
                  <a:cubicBezTo>
                    <a:pt x="0" y="969"/>
                    <a:pt x="330" y="1202"/>
                    <a:pt x="640" y="1202"/>
                  </a:cubicBezTo>
                  <a:cubicBezTo>
                    <a:pt x="969" y="1202"/>
                    <a:pt x="1298" y="969"/>
                    <a:pt x="1298" y="563"/>
                  </a:cubicBezTo>
                  <a:cubicBezTo>
                    <a:pt x="1298" y="233"/>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44"/>
            <p:cNvSpPr/>
            <p:nvPr/>
          </p:nvSpPr>
          <p:spPr>
            <a:xfrm rot="-5400000">
              <a:off x="1463955" y="155825"/>
              <a:ext cx="56312" cy="56312"/>
            </a:xfrm>
            <a:custGeom>
              <a:avLst/>
              <a:gdLst/>
              <a:ahLst/>
              <a:cxnLst/>
              <a:rect l="l" t="t" r="r" b="b"/>
              <a:pathLst>
                <a:path w="1299" h="1299" extrusionOk="0">
                  <a:moveTo>
                    <a:pt x="640" y="0"/>
                  </a:moveTo>
                  <a:cubicBezTo>
                    <a:pt x="330" y="0"/>
                    <a:pt x="0" y="330"/>
                    <a:pt x="0" y="640"/>
                  </a:cubicBezTo>
                  <a:cubicBezTo>
                    <a:pt x="0" y="969"/>
                    <a:pt x="330" y="1298"/>
                    <a:pt x="640" y="1298"/>
                  </a:cubicBezTo>
                  <a:cubicBezTo>
                    <a:pt x="969" y="1298"/>
                    <a:pt x="1298" y="969"/>
                    <a:pt x="1298" y="640"/>
                  </a:cubicBezTo>
                  <a:cubicBezTo>
                    <a:pt x="1298" y="330"/>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44"/>
            <p:cNvSpPr/>
            <p:nvPr/>
          </p:nvSpPr>
          <p:spPr>
            <a:xfrm rot="-5400000">
              <a:off x="1285505" y="156237"/>
              <a:ext cx="56312" cy="55488"/>
            </a:xfrm>
            <a:custGeom>
              <a:avLst/>
              <a:gdLst/>
              <a:ahLst/>
              <a:cxnLst/>
              <a:rect l="l" t="t" r="r" b="b"/>
              <a:pathLst>
                <a:path w="1299" h="1280" extrusionOk="0">
                  <a:moveTo>
                    <a:pt x="640" y="1"/>
                  </a:moveTo>
                  <a:cubicBezTo>
                    <a:pt x="330" y="1"/>
                    <a:pt x="0" y="311"/>
                    <a:pt x="0" y="640"/>
                  </a:cubicBezTo>
                  <a:cubicBezTo>
                    <a:pt x="0" y="969"/>
                    <a:pt x="330" y="1279"/>
                    <a:pt x="640" y="1279"/>
                  </a:cubicBezTo>
                  <a:cubicBezTo>
                    <a:pt x="969" y="1279"/>
                    <a:pt x="1298" y="969"/>
                    <a:pt x="1298" y="640"/>
                  </a:cubicBezTo>
                  <a:cubicBezTo>
                    <a:pt x="1298" y="311"/>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44"/>
            <p:cNvSpPr/>
            <p:nvPr/>
          </p:nvSpPr>
          <p:spPr>
            <a:xfrm rot="-5400000">
              <a:off x="1107055" y="155825"/>
              <a:ext cx="56312" cy="56312"/>
            </a:xfrm>
            <a:custGeom>
              <a:avLst/>
              <a:gdLst/>
              <a:ahLst/>
              <a:cxnLst/>
              <a:rect l="l" t="t" r="r" b="b"/>
              <a:pathLst>
                <a:path w="1299" h="1299" extrusionOk="0">
                  <a:moveTo>
                    <a:pt x="640" y="1"/>
                  </a:moveTo>
                  <a:cubicBezTo>
                    <a:pt x="330" y="1"/>
                    <a:pt x="0" y="330"/>
                    <a:pt x="0" y="640"/>
                  </a:cubicBezTo>
                  <a:cubicBezTo>
                    <a:pt x="0" y="970"/>
                    <a:pt x="330" y="1299"/>
                    <a:pt x="640" y="1299"/>
                  </a:cubicBezTo>
                  <a:cubicBezTo>
                    <a:pt x="969" y="1299"/>
                    <a:pt x="1298" y="970"/>
                    <a:pt x="1298" y="640"/>
                  </a:cubicBezTo>
                  <a:cubicBezTo>
                    <a:pt x="1298" y="330"/>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44"/>
            <p:cNvSpPr/>
            <p:nvPr/>
          </p:nvSpPr>
          <p:spPr>
            <a:xfrm rot="-5400000">
              <a:off x="926957" y="157927"/>
              <a:ext cx="56312" cy="52107"/>
            </a:xfrm>
            <a:custGeom>
              <a:avLst/>
              <a:gdLst/>
              <a:ahLst/>
              <a:cxnLst/>
              <a:rect l="l" t="t" r="r" b="b"/>
              <a:pathLst>
                <a:path w="1299" h="1202" extrusionOk="0">
                  <a:moveTo>
                    <a:pt x="640" y="0"/>
                  </a:moveTo>
                  <a:cubicBezTo>
                    <a:pt x="330" y="0"/>
                    <a:pt x="0" y="233"/>
                    <a:pt x="0" y="640"/>
                  </a:cubicBezTo>
                  <a:cubicBezTo>
                    <a:pt x="0" y="969"/>
                    <a:pt x="330" y="1201"/>
                    <a:pt x="640" y="1201"/>
                  </a:cubicBezTo>
                  <a:cubicBezTo>
                    <a:pt x="969" y="1201"/>
                    <a:pt x="1298" y="969"/>
                    <a:pt x="1298" y="640"/>
                  </a:cubicBezTo>
                  <a:cubicBezTo>
                    <a:pt x="1298" y="233"/>
                    <a:pt x="969" y="0"/>
                    <a:pt x="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44"/>
            <p:cNvSpPr/>
            <p:nvPr/>
          </p:nvSpPr>
          <p:spPr>
            <a:xfrm rot="-5400000">
              <a:off x="748507" y="157515"/>
              <a:ext cx="56312" cy="52930"/>
            </a:xfrm>
            <a:custGeom>
              <a:avLst/>
              <a:gdLst/>
              <a:ahLst/>
              <a:cxnLst/>
              <a:rect l="l" t="t" r="r" b="b"/>
              <a:pathLst>
                <a:path w="1299" h="1221" extrusionOk="0">
                  <a:moveTo>
                    <a:pt x="640" y="1"/>
                  </a:moveTo>
                  <a:cubicBezTo>
                    <a:pt x="330" y="1"/>
                    <a:pt x="0" y="252"/>
                    <a:pt x="0" y="562"/>
                  </a:cubicBezTo>
                  <a:cubicBezTo>
                    <a:pt x="0" y="969"/>
                    <a:pt x="330" y="1221"/>
                    <a:pt x="640" y="1221"/>
                  </a:cubicBezTo>
                  <a:cubicBezTo>
                    <a:pt x="969" y="1221"/>
                    <a:pt x="1298" y="969"/>
                    <a:pt x="1298" y="562"/>
                  </a:cubicBezTo>
                  <a:cubicBezTo>
                    <a:pt x="1298" y="252"/>
                    <a:pt x="969" y="1"/>
                    <a:pt x="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44"/>
            <p:cNvSpPr/>
            <p:nvPr/>
          </p:nvSpPr>
          <p:spPr>
            <a:xfrm rot="-5400000">
              <a:off x="2281844" y="299443"/>
              <a:ext cx="52930" cy="52930"/>
            </a:xfrm>
            <a:custGeom>
              <a:avLst/>
              <a:gdLst/>
              <a:ahLst/>
              <a:cxnLst/>
              <a:rect l="l" t="t" r="r" b="b"/>
              <a:pathLst>
                <a:path w="1221" h="1221" extrusionOk="0">
                  <a:moveTo>
                    <a:pt x="659" y="0"/>
                  </a:moveTo>
                  <a:cubicBezTo>
                    <a:pt x="252" y="0"/>
                    <a:pt x="0" y="252"/>
                    <a:pt x="0" y="640"/>
                  </a:cubicBezTo>
                  <a:cubicBezTo>
                    <a:pt x="0" y="969"/>
                    <a:pt x="252" y="1221"/>
                    <a:pt x="659" y="1221"/>
                  </a:cubicBezTo>
                  <a:cubicBezTo>
                    <a:pt x="969" y="1221"/>
                    <a:pt x="1221" y="969"/>
                    <a:pt x="1221" y="640"/>
                  </a:cubicBezTo>
                  <a:cubicBezTo>
                    <a:pt x="1221" y="252"/>
                    <a:pt x="969"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descr="A diagram of a electrical circuit&#10;&#10;Description automatically generated">
            <a:extLst>
              <a:ext uri="{FF2B5EF4-FFF2-40B4-BE49-F238E27FC236}">
                <a16:creationId xmlns:a16="http://schemas.microsoft.com/office/drawing/2014/main" id="{05F5A5EE-1C8F-2659-9EF0-633589DE0479}"/>
              </a:ext>
            </a:extLst>
          </p:cNvPr>
          <p:cNvPicPr>
            <a:picLocks noChangeAspect="1"/>
          </p:cNvPicPr>
          <p:nvPr/>
        </p:nvPicPr>
        <p:blipFill>
          <a:blip r:embed="rId3"/>
          <a:stretch>
            <a:fillRect/>
          </a:stretch>
        </p:blipFill>
        <p:spPr>
          <a:xfrm>
            <a:off x="5992586" y="1551894"/>
            <a:ext cx="2432958" cy="2072368"/>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359"/>
        <p:cNvGrpSpPr/>
        <p:nvPr/>
      </p:nvGrpSpPr>
      <p:grpSpPr>
        <a:xfrm>
          <a:off x="0" y="0"/>
          <a:ext cx="0" cy="0"/>
          <a:chOff x="0" y="0"/>
          <a:chExt cx="0" cy="0"/>
        </a:xfrm>
      </p:grpSpPr>
      <p:sp>
        <p:nvSpPr>
          <p:cNvPr id="2360" name="Google Shape;2360;p45"/>
          <p:cNvSpPr txBox="1">
            <a:spLocks noGrp="1"/>
          </p:cNvSpPr>
          <p:nvPr>
            <p:ph type="title"/>
          </p:nvPr>
        </p:nvSpPr>
        <p:spPr>
          <a:xfrm>
            <a:off x="720010" y="529475"/>
            <a:ext cx="5703750" cy="584614"/>
          </a:xfrm>
          <a:prstGeom prst="rect">
            <a:avLst/>
          </a:prstGeom>
        </p:spPr>
        <p:txBody>
          <a:bodyPr spcFirstLastPara="1" wrap="square" lIns="91425" tIns="91425" rIns="91425" bIns="91425" anchor="t" anchorCtr="0">
            <a:noAutofit/>
          </a:bodyPr>
          <a:lstStyle/>
          <a:p>
            <a:pPr>
              <a:buSzPts val="1100"/>
            </a:pPr>
            <a:r>
              <a:rPr lang="en" dirty="0">
                <a:solidFill>
                  <a:schemeClr val="accent3"/>
                </a:solidFill>
              </a:rPr>
              <a:t>For Better Understanding</a:t>
            </a:r>
          </a:p>
        </p:txBody>
      </p:sp>
      <p:sp>
        <p:nvSpPr>
          <p:cNvPr id="2361" name="Google Shape;2361;p45"/>
          <p:cNvSpPr txBox="1">
            <a:spLocks noGrp="1"/>
          </p:cNvSpPr>
          <p:nvPr>
            <p:ph type="subTitle" idx="1"/>
          </p:nvPr>
        </p:nvSpPr>
        <p:spPr>
          <a:xfrm>
            <a:off x="720000" y="1533235"/>
            <a:ext cx="3562029" cy="1624490"/>
          </a:xfrm>
          <a:prstGeom prst="rect">
            <a:avLst/>
          </a:prstGeom>
          <a:ln>
            <a:noFill/>
          </a:ln>
        </p:spPr>
        <p:txBody>
          <a:bodyPr spcFirstLastPara="1" wrap="square" lIns="91425" tIns="91425" rIns="91425" bIns="91425" anchor="t" anchorCtr="0">
            <a:noAutofit/>
          </a:bodyPr>
          <a:lstStyle/>
          <a:p>
            <a:pPr marL="0" indent="0">
              <a:lnSpc>
                <a:spcPct val="114999"/>
              </a:lnSpc>
              <a:buNone/>
            </a:pPr>
            <a:r>
              <a:rPr lang="en" sz="1600" dirty="0">
                <a:latin typeface="Arial"/>
              </a:rPr>
              <a:t>The upper plate has a positive charge, and the lower plate has a negative charge, creating a voltage across the capacitor and storing electrostatic energy.</a:t>
            </a:r>
            <a:endParaRPr lang="en-US" sz="1600">
              <a:latin typeface="Arial"/>
            </a:endParaRPr>
          </a:p>
        </p:txBody>
      </p:sp>
      <p:pic>
        <p:nvPicPr>
          <p:cNvPr id="5" name="Picture 4" descr="A diagram of a electrical circuit&#10;&#10;Description automatically generated">
            <a:extLst>
              <a:ext uri="{FF2B5EF4-FFF2-40B4-BE49-F238E27FC236}">
                <a16:creationId xmlns:a16="http://schemas.microsoft.com/office/drawing/2014/main" id="{97920374-E951-21E9-FCA7-AB94C2239441}"/>
              </a:ext>
            </a:extLst>
          </p:cNvPr>
          <p:cNvPicPr>
            <a:picLocks noChangeAspect="1"/>
          </p:cNvPicPr>
          <p:nvPr/>
        </p:nvPicPr>
        <p:blipFill>
          <a:blip r:embed="rId3"/>
          <a:stretch>
            <a:fillRect/>
          </a:stretch>
        </p:blipFill>
        <p:spPr>
          <a:xfrm>
            <a:off x="4695825" y="1535565"/>
            <a:ext cx="2432958" cy="2072368"/>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359"/>
        <p:cNvGrpSpPr/>
        <p:nvPr/>
      </p:nvGrpSpPr>
      <p:grpSpPr>
        <a:xfrm>
          <a:off x="0" y="0"/>
          <a:ext cx="0" cy="0"/>
          <a:chOff x="0" y="0"/>
          <a:chExt cx="0" cy="0"/>
        </a:xfrm>
      </p:grpSpPr>
      <p:sp>
        <p:nvSpPr>
          <p:cNvPr id="2360" name="Google Shape;2360;p45"/>
          <p:cNvSpPr txBox="1">
            <a:spLocks noGrp="1"/>
          </p:cNvSpPr>
          <p:nvPr>
            <p:ph type="title"/>
          </p:nvPr>
        </p:nvSpPr>
        <p:spPr>
          <a:xfrm>
            <a:off x="720010" y="529475"/>
            <a:ext cx="5703750" cy="584614"/>
          </a:xfrm>
          <a:prstGeom prst="rect">
            <a:avLst/>
          </a:prstGeom>
        </p:spPr>
        <p:txBody>
          <a:bodyPr spcFirstLastPara="1" wrap="square" lIns="91425" tIns="91425" rIns="91425" bIns="91425" anchor="t" anchorCtr="0">
            <a:noAutofit/>
          </a:bodyPr>
          <a:lstStyle/>
          <a:p>
            <a:pPr>
              <a:buSzPts val="1100"/>
            </a:pPr>
            <a:r>
              <a:rPr lang="en" dirty="0">
                <a:solidFill>
                  <a:schemeClr val="accent3"/>
                </a:solidFill>
              </a:rPr>
              <a:t>For Better Understanding</a:t>
            </a:r>
          </a:p>
        </p:txBody>
      </p:sp>
      <p:sp>
        <p:nvSpPr>
          <p:cNvPr id="2361" name="Google Shape;2361;p45"/>
          <p:cNvSpPr txBox="1">
            <a:spLocks noGrp="1"/>
          </p:cNvSpPr>
          <p:nvPr>
            <p:ph type="subTitle" idx="1"/>
          </p:nvPr>
        </p:nvSpPr>
        <p:spPr>
          <a:xfrm>
            <a:off x="720000" y="1452953"/>
            <a:ext cx="3562029" cy="2447722"/>
          </a:xfrm>
          <a:prstGeom prst="rect">
            <a:avLst/>
          </a:prstGeom>
          <a:ln>
            <a:noFill/>
          </a:ln>
        </p:spPr>
        <p:txBody>
          <a:bodyPr spcFirstLastPara="1" wrap="square" lIns="91425" tIns="91425" rIns="91425" bIns="91425" anchor="t" anchorCtr="0">
            <a:noAutofit/>
          </a:bodyPr>
          <a:lstStyle/>
          <a:p>
            <a:pPr marL="0" indent="0">
              <a:lnSpc>
                <a:spcPct val="114999"/>
              </a:lnSpc>
              <a:buNone/>
            </a:pPr>
            <a:r>
              <a:rPr lang="en" sz="1600" dirty="0">
                <a:latin typeface="Arial"/>
              </a:rPr>
              <a:t>When the switch is closed, the capacitor releases its energy through the coil, creating a current and a magnetic field around the coil. The current is strongest when the capacitor is empty, and all the capacitor’s energy has turned into magnetic energy in the coil.</a:t>
            </a:r>
            <a:endParaRPr lang="en-US" sz="1600">
              <a:latin typeface="Arial"/>
            </a:endParaRPr>
          </a:p>
        </p:txBody>
      </p:sp>
      <p:pic>
        <p:nvPicPr>
          <p:cNvPr id="2" name="Picture 1" descr="A diagram of a circuit&#10;&#10;Description automatically generated">
            <a:extLst>
              <a:ext uri="{FF2B5EF4-FFF2-40B4-BE49-F238E27FC236}">
                <a16:creationId xmlns:a16="http://schemas.microsoft.com/office/drawing/2014/main" id="{E4747AC2-90E5-5D92-329A-32DC572EDED9}"/>
              </a:ext>
            </a:extLst>
          </p:cNvPr>
          <p:cNvPicPr>
            <a:picLocks noChangeAspect="1"/>
          </p:cNvPicPr>
          <p:nvPr/>
        </p:nvPicPr>
        <p:blipFill>
          <a:blip r:embed="rId3"/>
          <a:stretch>
            <a:fillRect/>
          </a:stretch>
        </p:blipFill>
        <p:spPr>
          <a:xfrm>
            <a:off x="4568598" y="1451882"/>
            <a:ext cx="2529569" cy="2239737"/>
          </a:xfrm>
          <a:prstGeom prst="rect">
            <a:avLst/>
          </a:prstGeom>
        </p:spPr>
      </p:pic>
    </p:spTree>
    <p:extLst>
      <p:ext uri="{BB962C8B-B14F-4D97-AF65-F5344CB8AC3E}">
        <p14:creationId xmlns:p14="http://schemas.microsoft.com/office/powerpoint/2010/main" val="20365570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76"/>
        <p:cNvGrpSpPr/>
        <p:nvPr/>
      </p:nvGrpSpPr>
      <p:grpSpPr>
        <a:xfrm>
          <a:off x="0" y="0"/>
          <a:ext cx="0" cy="0"/>
          <a:chOff x="0" y="0"/>
          <a:chExt cx="0" cy="0"/>
        </a:xfrm>
      </p:grpSpPr>
      <p:sp>
        <p:nvSpPr>
          <p:cNvPr id="2377" name="Google Shape;2377;p47"/>
          <p:cNvSpPr txBox="1">
            <a:spLocks noGrp="1"/>
          </p:cNvSpPr>
          <p:nvPr>
            <p:ph type="title"/>
          </p:nvPr>
        </p:nvSpPr>
        <p:spPr>
          <a:xfrm>
            <a:off x="720000" y="540000"/>
            <a:ext cx="5254715" cy="583735"/>
          </a:xfrm>
          <a:prstGeom prst="rect">
            <a:avLst/>
          </a:prstGeom>
        </p:spPr>
        <p:txBody>
          <a:bodyPr spcFirstLastPara="1" wrap="square" lIns="91425" tIns="91425" rIns="91425" bIns="91425" anchor="t" anchorCtr="0">
            <a:noAutofit/>
          </a:bodyPr>
          <a:lstStyle/>
          <a:p>
            <a:pPr algn="l"/>
            <a:r>
              <a:rPr lang="en" dirty="0">
                <a:solidFill>
                  <a:schemeClr val="accent3"/>
                </a:solidFill>
              </a:rPr>
              <a:t>For Better Understanding</a:t>
            </a:r>
            <a:endParaRPr lang="en" b="0" dirty="0">
              <a:solidFill>
                <a:srgbClr val="000000"/>
              </a:solidFill>
            </a:endParaRPr>
          </a:p>
          <a:p>
            <a:pPr marL="0" lvl="0" indent="0" algn="ctr">
              <a:spcBef>
                <a:spcPts val="0"/>
              </a:spcBef>
              <a:spcAft>
                <a:spcPts val="0"/>
              </a:spcAft>
              <a:buNone/>
            </a:pPr>
            <a:endParaRPr lang="en" dirty="0"/>
          </a:p>
        </p:txBody>
      </p:sp>
      <p:sp>
        <p:nvSpPr>
          <p:cNvPr id="2379" name="Google Shape;2379;p47"/>
          <p:cNvSpPr txBox="1">
            <a:spLocks noGrp="1"/>
          </p:cNvSpPr>
          <p:nvPr>
            <p:ph type="subTitle" idx="3"/>
          </p:nvPr>
        </p:nvSpPr>
        <p:spPr>
          <a:xfrm>
            <a:off x="726305" y="1471287"/>
            <a:ext cx="3118692" cy="2732281"/>
          </a:xfrm>
          <a:prstGeom prst="rect">
            <a:avLst/>
          </a:prstGeom>
        </p:spPr>
        <p:txBody>
          <a:bodyPr spcFirstLastPara="1" wrap="square" lIns="91425" tIns="91425" rIns="91425" bIns="91425" anchor="t" anchorCtr="0">
            <a:noAutofit/>
          </a:bodyPr>
          <a:lstStyle/>
          <a:p>
            <a:pPr marL="0" indent="0">
              <a:lnSpc>
                <a:spcPct val="114999"/>
              </a:lnSpc>
            </a:pPr>
            <a:r>
              <a:rPr lang="en-US" sz="1600" dirty="0">
                <a:solidFill>
                  <a:schemeClr val="tx1"/>
                </a:solidFill>
                <a:latin typeface="Arial"/>
                <a:cs typeface="Arial"/>
              </a:rPr>
              <a:t>Once the capacitor is discharged, the collapsing magnetic field creates a counter </a:t>
            </a:r>
            <a:r>
              <a:rPr lang="en-US" sz="1600" err="1">
                <a:solidFill>
                  <a:schemeClr val="tx1"/>
                </a:solidFill>
                <a:latin typeface="Arial"/>
                <a:cs typeface="Arial"/>
              </a:rPr>
              <a:t>e.m.f.</a:t>
            </a:r>
            <a:r>
              <a:rPr lang="en-US" sz="1600" dirty="0">
                <a:solidFill>
                  <a:schemeClr val="tx1"/>
                </a:solidFill>
                <a:latin typeface="Arial"/>
                <a:cs typeface="Arial"/>
              </a:rPr>
              <a:t>, keeping the current flowing in the same direction. This recharges the capacitor with opposite polarity, making the upper plate negative and the lower plate positive.</a:t>
            </a:r>
            <a:endParaRPr lang="en-US" sz="1600" dirty="0">
              <a:solidFill>
                <a:schemeClr val="tx1"/>
              </a:solidFill>
            </a:endParaRPr>
          </a:p>
        </p:txBody>
      </p:sp>
      <p:pic>
        <p:nvPicPr>
          <p:cNvPr id="14" name="Picture 13">
            <a:extLst>
              <a:ext uri="{FF2B5EF4-FFF2-40B4-BE49-F238E27FC236}">
                <a16:creationId xmlns:a16="http://schemas.microsoft.com/office/drawing/2014/main" id="{400F873D-9044-C7AD-BB09-1F970D7D1BA2}"/>
              </a:ext>
            </a:extLst>
          </p:cNvPr>
          <p:cNvPicPr>
            <a:picLocks noChangeAspect="1"/>
          </p:cNvPicPr>
          <p:nvPr/>
        </p:nvPicPr>
        <p:blipFill>
          <a:blip r:embed="rId3"/>
          <a:stretch>
            <a:fillRect/>
          </a:stretch>
        </p:blipFill>
        <p:spPr>
          <a:xfrm>
            <a:off x="4497160" y="1467530"/>
            <a:ext cx="2803072" cy="2216604"/>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376"/>
        <p:cNvGrpSpPr/>
        <p:nvPr/>
      </p:nvGrpSpPr>
      <p:grpSpPr>
        <a:xfrm>
          <a:off x="0" y="0"/>
          <a:ext cx="0" cy="0"/>
          <a:chOff x="0" y="0"/>
          <a:chExt cx="0" cy="0"/>
        </a:xfrm>
      </p:grpSpPr>
      <p:sp>
        <p:nvSpPr>
          <p:cNvPr id="2377" name="Google Shape;2377;p47"/>
          <p:cNvSpPr txBox="1">
            <a:spLocks noGrp="1"/>
          </p:cNvSpPr>
          <p:nvPr>
            <p:ph type="title"/>
          </p:nvPr>
        </p:nvSpPr>
        <p:spPr>
          <a:xfrm>
            <a:off x="720000" y="540000"/>
            <a:ext cx="5254715" cy="583735"/>
          </a:xfrm>
          <a:prstGeom prst="rect">
            <a:avLst/>
          </a:prstGeom>
        </p:spPr>
        <p:txBody>
          <a:bodyPr spcFirstLastPara="1" wrap="square" lIns="91425" tIns="91425" rIns="91425" bIns="91425" anchor="t" anchorCtr="0">
            <a:noAutofit/>
          </a:bodyPr>
          <a:lstStyle/>
          <a:p>
            <a:pPr algn="l"/>
            <a:r>
              <a:rPr lang="en" dirty="0">
                <a:solidFill>
                  <a:schemeClr val="accent3"/>
                </a:solidFill>
              </a:rPr>
              <a:t>For Better Understanding</a:t>
            </a:r>
            <a:endParaRPr lang="en" b="0" dirty="0">
              <a:solidFill>
                <a:srgbClr val="000000"/>
              </a:solidFill>
            </a:endParaRPr>
          </a:p>
          <a:p>
            <a:pPr marL="0" lvl="0" indent="0" algn="ctr">
              <a:spcBef>
                <a:spcPts val="0"/>
              </a:spcBef>
              <a:spcAft>
                <a:spcPts val="0"/>
              </a:spcAft>
              <a:buNone/>
            </a:pPr>
            <a:endParaRPr lang="en" dirty="0"/>
          </a:p>
        </p:txBody>
      </p:sp>
      <p:pic>
        <p:nvPicPr>
          <p:cNvPr id="4" name="Picture 3" descr="A diagram of a physics experiment&#10;&#10;Description automatically generated">
            <a:extLst>
              <a:ext uri="{FF2B5EF4-FFF2-40B4-BE49-F238E27FC236}">
                <a16:creationId xmlns:a16="http://schemas.microsoft.com/office/drawing/2014/main" id="{09A34FE2-4435-C769-B58E-D53D5FA6CCD4}"/>
              </a:ext>
            </a:extLst>
          </p:cNvPr>
          <p:cNvPicPr>
            <a:picLocks noChangeAspect="1"/>
          </p:cNvPicPr>
          <p:nvPr/>
        </p:nvPicPr>
        <p:blipFill>
          <a:blip r:embed="rId3"/>
          <a:stretch>
            <a:fillRect/>
          </a:stretch>
        </p:blipFill>
        <p:spPr>
          <a:xfrm>
            <a:off x="4567238" y="1481138"/>
            <a:ext cx="2724150" cy="2581275"/>
          </a:xfrm>
          <a:prstGeom prst="rect">
            <a:avLst/>
          </a:prstGeom>
        </p:spPr>
      </p:pic>
      <p:sp>
        <p:nvSpPr>
          <p:cNvPr id="5" name="TextBox 4">
            <a:extLst>
              <a:ext uri="{FF2B5EF4-FFF2-40B4-BE49-F238E27FC236}">
                <a16:creationId xmlns:a16="http://schemas.microsoft.com/office/drawing/2014/main" id="{C72C1442-D24D-69A5-902E-1874B8988E55}"/>
              </a:ext>
            </a:extLst>
          </p:cNvPr>
          <p:cNvSpPr txBox="1"/>
          <p:nvPr/>
        </p:nvSpPr>
        <p:spPr>
          <a:xfrm>
            <a:off x="723900" y="1132115"/>
            <a:ext cx="3609975" cy="329320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1600" dirty="0">
              <a:solidFill>
                <a:schemeClr val="tx1"/>
              </a:solidFill>
            </a:endParaRPr>
          </a:p>
          <a:p>
            <a:r>
              <a:rPr lang="en-US" sz="1600" dirty="0">
                <a:solidFill>
                  <a:schemeClr val="tx1"/>
                </a:solidFill>
              </a:rPr>
              <a:t>After the magnetic field recharges the capacitor, it begins to discharge in the opposite direction. When fully discharged, the current is at its maximum.</a:t>
            </a:r>
          </a:p>
          <a:p>
            <a:endParaRPr lang="en-US" sz="1600" dirty="0">
              <a:solidFill>
                <a:schemeClr val="tx1"/>
              </a:solidFill>
            </a:endParaRPr>
          </a:p>
          <a:p>
            <a:r>
              <a:rPr lang="en-US" sz="1600" dirty="0">
                <a:solidFill>
                  <a:schemeClr val="tx1"/>
                </a:solidFill>
              </a:rPr>
              <a:t>The charge and discharge make electrons move back and forth and create an oscillating current. Energy is stored in the capacitor's electric field and the inductor's magnetic field, causing continuous oscillations.</a:t>
            </a:r>
          </a:p>
        </p:txBody>
      </p:sp>
    </p:spTree>
    <p:extLst>
      <p:ext uri="{BB962C8B-B14F-4D97-AF65-F5344CB8AC3E}">
        <p14:creationId xmlns:p14="http://schemas.microsoft.com/office/powerpoint/2010/main" val="13016973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414"/>
        <p:cNvGrpSpPr/>
        <p:nvPr/>
      </p:nvGrpSpPr>
      <p:grpSpPr>
        <a:xfrm>
          <a:off x="0" y="0"/>
          <a:ext cx="0" cy="0"/>
          <a:chOff x="0" y="0"/>
          <a:chExt cx="0" cy="0"/>
        </a:xfrm>
      </p:grpSpPr>
      <p:sp>
        <p:nvSpPr>
          <p:cNvPr id="2415" name="Google Shape;2415;p49"/>
          <p:cNvSpPr txBox="1">
            <a:spLocks noGrp="1"/>
          </p:cNvSpPr>
          <p:nvPr>
            <p:ph type="title"/>
          </p:nvPr>
        </p:nvSpPr>
        <p:spPr>
          <a:xfrm>
            <a:off x="720000" y="540000"/>
            <a:ext cx="7704000" cy="668100"/>
          </a:xfrm>
          <a:prstGeom prst="rect">
            <a:avLst/>
          </a:prstGeom>
        </p:spPr>
        <p:txBody>
          <a:bodyPr spcFirstLastPara="1" wrap="square" lIns="91425" tIns="91425" rIns="91425" bIns="91425" anchor="t" anchorCtr="0">
            <a:noAutofit/>
          </a:bodyPr>
          <a:lstStyle/>
          <a:p>
            <a:r>
              <a:rPr lang="en" dirty="0">
                <a:solidFill>
                  <a:schemeClr val="accent3"/>
                </a:solidFill>
              </a:rPr>
              <a:t>Frequency of Oscillations</a:t>
            </a:r>
          </a:p>
        </p:txBody>
      </p:sp>
      <p:sp>
        <p:nvSpPr>
          <p:cNvPr id="16" name="TextBox 15">
            <a:extLst>
              <a:ext uri="{FF2B5EF4-FFF2-40B4-BE49-F238E27FC236}">
                <a16:creationId xmlns:a16="http://schemas.microsoft.com/office/drawing/2014/main" id="{9B05CC60-BBA3-4A95-2478-FC60577BB20E}"/>
              </a:ext>
            </a:extLst>
          </p:cNvPr>
          <p:cNvSpPr txBox="1"/>
          <p:nvPr/>
        </p:nvSpPr>
        <p:spPr>
          <a:xfrm>
            <a:off x="1543050" y="1666875"/>
            <a:ext cx="6581775" cy="10772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dirty="0">
                <a:solidFill>
                  <a:schemeClr val="tx1"/>
                </a:solidFill>
              </a:rPr>
              <a:t>The frequency of oscillations in the tank circuit is determined by the constants of the circuit viz L and C. The actual frequency of oscillations is the resonant frequency (or natural frequency) of the tank circuit given by :​ </a:t>
            </a:r>
          </a:p>
        </p:txBody>
      </p:sp>
      <p:pic>
        <p:nvPicPr>
          <p:cNvPr id="17" name="Picture 16" descr="A black text with numbers and a line&#10;&#10;Description automatically generated">
            <a:extLst>
              <a:ext uri="{FF2B5EF4-FFF2-40B4-BE49-F238E27FC236}">
                <a16:creationId xmlns:a16="http://schemas.microsoft.com/office/drawing/2014/main" id="{EC5E3AF2-F046-8166-C0BC-CC4565E44256}"/>
              </a:ext>
            </a:extLst>
          </p:cNvPr>
          <p:cNvPicPr>
            <a:picLocks noChangeAspect="1"/>
          </p:cNvPicPr>
          <p:nvPr/>
        </p:nvPicPr>
        <p:blipFill>
          <a:blip r:embed="rId3"/>
          <a:stretch>
            <a:fillRect/>
          </a:stretch>
        </p:blipFill>
        <p:spPr>
          <a:xfrm>
            <a:off x="3581400" y="3081338"/>
            <a:ext cx="1981200" cy="5715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414"/>
        <p:cNvGrpSpPr/>
        <p:nvPr/>
      </p:nvGrpSpPr>
      <p:grpSpPr>
        <a:xfrm>
          <a:off x="0" y="0"/>
          <a:ext cx="0" cy="0"/>
          <a:chOff x="0" y="0"/>
          <a:chExt cx="0" cy="0"/>
        </a:xfrm>
      </p:grpSpPr>
      <p:sp>
        <p:nvSpPr>
          <p:cNvPr id="2415" name="Google Shape;2415;p49"/>
          <p:cNvSpPr txBox="1">
            <a:spLocks noGrp="1"/>
          </p:cNvSpPr>
          <p:nvPr>
            <p:ph type="title"/>
          </p:nvPr>
        </p:nvSpPr>
        <p:spPr>
          <a:xfrm>
            <a:off x="1443900" y="616200"/>
            <a:ext cx="7704000" cy="668100"/>
          </a:xfrm>
          <a:prstGeom prst="rect">
            <a:avLst/>
          </a:prstGeom>
        </p:spPr>
        <p:txBody>
          <a:bodyPr spcFirstLastPara="1" wrap="square" lIns="91425" tIns="91425" rIns="91425" bIns="91425" anchor="t" anchorCtr="0">
            <a:noAutofit/>
          </a:bodyPr>
          <a:lstStyle/>
          <a:p>
            <a:r>
              <a:rPr lang="en" sz="2800" dirty="0">
                <a:solidFill>
                  <a:schemeClr val="accent3"/>
                </a:solidFill>
              </a:rPr>
              <a:t>Undamped Oscillations from Tank Circuit</a:t>
            </a:r>
            <a:endParaRPr lang="en-US" sz="2800" dirty="0">
              <a:solidFill>
                <a:schemeClr val="accent3"/>
              </a:solidFill>
            </a:endParaRPr>
          </a:p>
        </p:txBody>
      </p:sp>
      <p:sp>
        <p:nvSpPr>
          <p:cNvPr id="16" name="TextBox 15">
            <a:extLst>
              <a:ext uri="{FF2B5EF4-FFF2-40B4-BE49-F238E27FC236}">
                <a16:creationId xmlns:a16="http://schemas.microsoft.com/office/drawing/2014/main" id="{9B05CC60-BBA3-4A95-2478-FC60577BB20E}"/>
              </a:ext>
            </a:extLst>
          </p:cNvPr>
          <p:cNvSpPr txBox="1"/>
          <p:nvPr/>
        </p:nvSpPr>
        <p:spPr>
          <a:xfrm>
            <a:off x="1447800" y="1590675"/>
            <a:ext cx="6581775" cy="255454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dirty="0">
                <a:solidFill>
                  <a:schemeClr val="tx1"/>
                </a:solidFill>
              </a:rPr>
              <a:t>For undamped oscillations in a tank circuit, the following conditions must be met:</a:t>
            </a:r>
          </a:p>
          <a:p>
            <a:pPr marL="285750" indent="-285750">
              <a:buChar char="•"/>
            </a:pPr>
            <a:r>
              <a:rPr lang="en-US" sz="1600" dirty="0">
                <a:solidFill>
                  <a:schemeClr val="tx1"/>
                </a:solidFill>
              </a:rPr>
              <a:t>The energy supplied should cover losses and the energy removed by the load.</a:t>
            </a:r>
          </a:p>
          <a:p>
            <a:pPr marL="285750" indent="-285750">
              <a:buChar char="•"/>
            </a:pPr>
            <a:r>
              <a:rPr lang="en-US" sz="1600" dirty="0">
                <a:solidFill>
                  <a:schemeClr val="tx1"/>
                </a:solidFill>
              </a:rPr>
              <a:t>The applied energy must match the frequency of the circuit's oscillations.</a:t>
            </a:r>
          </a:p>
          <a:p>
            <a:pPr marL="285750" indent="-285750">
              <a:buChar char="•"/>
            </a:pPr>
            <a:r>
              <a:rPr lang="en-US" sz="1600" dirty="0">
                <a:solidFill>
                  <a:schemeClr val="tx1"/>
                </a:solidFill>
              </a:rPr>
              <a:t>The applied energy must be in phase with the oscillations to support them, allowing a transistor amplifier with positive feedback to work as an oscillator.</a:t>
            </a:r>
          </a:p>
          <a:p>
            <a:endParaRPr lang="en-US" sz="1600" dirty="0">
              <a:solidFill>
                <a:schemeClr val="tx1"/>
              </a:solidFill>
            </a:endParaRPr>
          </a:p>
        </p:txBody>
      </p:sp>
    </p:spTree>
    <p:extLst>
      <p:ext uri="{BB962C8B-B14F-4D97-AF65-F5344CB8AC3E}">
        <p14:creationId xmlns:p14="http://schemas.microsoft.com/office/powerpoint/2010/main" val="500063625"/>
      </p:ext>
    </p:extLst>
  </p:cSld>
  <p:clrMapOvr>
    <a:masterClrMapping/>
  </p:clrMapOvr>
</p:sld>
</file>

<file path=ppt/theme/theme1.xml><?xml version="1.0" encoding="utf-8"?>
<a:theme xmlns:a="http://schemas.openxmlformats.org/drawingml/2006/main" name="Bachelor's Degree in Electronics Engineering by Slidesgo">
  <a:themeElements>
    <a:clrScheme name="Simple Light">
      <a:dk1>
        <a:srgbClr val="403953"/>
      </a:dk1>
      <a:lt1>
        <a:srgbClr val="F8F8F8"/>
      </a:lt1>
      <a:dk2>
        <a:srgbClr val="859294"/>
      </a:dk2>
      <a:lt2>
        <a:srgbClr val="D1D8E6"/>
      </a:lt2>
      <a:accent1>
        <a:srgbClr val="BABFD7"/>
      </a:accent1>
      <a:accent2>
        <a:srgbClr val="ECD9DD"/>
      </a:accent2>
      <a:accent3>
        <a:srgbClr val="575979"/>
      </a:accent3>
      <a:accent4>
        <a:srgbClr val="586160"/>
      </a:accent4>
      <a:accent5>
        <a:srgbClr val="FFFFFF"/>
      </a:accent5>
      <a:accent6>
        <a:srgbClr val="FFFFFF"/>
      </a:accent6>
      <a:hlink>
        <a:srgbClr val="40395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TotalTime>
  <Words>976</Words>
  <Application>Microsoft Office PowerPoint</Application>
  <PresentationFormat>On-screen Show (16:9)</PresentationFormat>
  <Paragraphs>77</Paragraphs>
  <Slides>16</Slides>
  <Notes>15</Notes>
  <HiddenSlides>0</HiddenSlides>
  <MMClips>0</MMClips>
  <ScaleCrop>false</ScaleCrop>
  <HeadingPairs>
    <vt:vector size="4" baseType="variant">
      <vt:variant>
        <vt:lpstr>Theme</vt:lpstr>
      </vt:variant>
      <vt:variant>
        <vt:i4>2</vt:i4>
      </vt:variant>
      <vt:variant>
        <vt:lpstr>Slide Titles</vt:lpstr>
      </vt:variant>
      <vt:variant>
        <vt:i4>16</vt:i4>
      </vt:variant>
    </vt:vector>
  </HeadingPairs>
  <TitlesOfParts>
    <vt:vector size="18" baseType="lpstr">
      <vt:lpstr>Bachelor's Degree in Electronics Engineering by Slidesgo</vt:lpstr>
      <vt:lpstr>Slidesgo Final Pages</vt:lpstr>
      <vt:lpstr>Oscillator Circuit and Hartly's Oscillator</vt:lpstr>
      <vt:lpstr>Group Members</vt:lpstr>
      <vt:lpstr>What is an Oscillatory Circuit?</vt:lpstr>
      <vt:lpstr>For Better Understanding</vt:lpstr>
      <vt:lpstr>For Better Understanding</vt:lpstr>
      <vt:lpstr>For Better Understanding </vt:lpstr>
      <vt:lpstr>For Better Understanding </vt:lpstr>
      <vt:lpstr>Frequency of Oscillations</vt:lpstr>
      <vt:lpstr>Undamped Oscillations from Tank Circuit</vt:lpstr>
      <vt:lpstr>Essentials of Oscillator circuit</vt:lpstr>
      <vt:lpstr>Different Types of Transistor Oscillator</vt:lpstr>
      <vt:lpstr>Types of Transistor Oscillators</vt:lpstr>
      <vt:lpstr>PowerPoint Presentation</vt:lpstr>
      <vt:lpstr>Hartley Oscillator Figure Explanation </vt:lpstr>
      <vt:lpstr>PowerPoint Presentation</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Oscillator Circuit and Hartly's Oscillator</dc:title>
  <dc:creator>Md Mahazub Al Shabah</dc:creator>
  <cp:lastModifiedBy>Abdullah Al Noman</cp:lastModifiedBy>
  <cp:revision>362</cp:revision>
  <dcterms:modified xsi:type="dcterms:W3CDTF">2024-11-12T04:29:04Z</dcterms:modified>
</cp:coreProperties>
</file>